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795" r:id="rId5"/>
  </p:sldMasterIdLst>
  <p:notesMasterIdLst>
    <p:notesMasterId r:id="rId20"/>
  </p:notesMasterIdLst>
  <p:handoutMasterIdLst>
    <p:handoutMasterId r:id="rId21"/>
  </p:handoutMasterIdLst>
  <p:sldIdLst>
    <p:sldId id="256" r:id="rId6"/>
    <p:sldId id="300" r:id="rId7"/>
    <p:sldId id="260" r:id="rId8"/>
    <p:sldId id="264" r:id="rId9"/>
    <p:sldId id="265" r:id="rId10"/>
    <p:sldId id="314" r:id="rId11"/>
    <p:sldId id="313" r:id="rId12"/>
    <p:sldId id="285" r:id="rId13"/>
    <p:sldId id="301" r:id="rId14"/>
    <p:sldId id="319" r:id="rId15"/>
    <p:sldId id="289" r:id="rId16"/>
    <p:sldId id="310" r:id="rId17"/>
    <p:sldId id="278" r:id="rId18"/>
    <p:sldId id="297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buse" initials="sab" lastIdx="5" clrIdx="0"/>
  <p:cmAuthor id="1" name="CDM" initials="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3399"/>
    <a:srgbClr val="7AC043"/>
    <a:srgbClr val="50812B"/>
    <a:srgbClr val="FFCCCC"/>
    <a:srgbClr val="0081C6"/>
    <a:srgbClr val="A6A6A6"/>
    <a:srgbClr val="B9F7FF"/>
    <a:srgbClr val="17375E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86387" autoAdjust="0"/>
  </p:normalViewPr>
  <p:slideViewPr>
    <p:cSldViewPr>
      <p:cViewPr varScale="1">
        <p:scale>
          <a:sx n="71" d="100"/>
          <a:sy n="71" d="100"/>
        </p:scale>
        <p:origin x="157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E4C68-C9CE-4626-B9E1-204F2AAF427D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7FBC9-5C18-460E-B5B6-B02DC9B57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4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30585-5C00-422C-927B-E9879BE8E8C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8BA6C-D3B1-44F7-851F-90D299D681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45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8BA6C-D3B1-44F7-851F-90D299D681F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78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8BA6C-D3B1-44F7-851F-90D299D681F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980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70120" y="0"/>
            <a:ext cx="9314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 flipV="1">
            <a:off x="0" y="1828198"/>
            <a:ext cx="9144000" cy="1196975"/>
          </a:xfrm>
          <a:prstGeom prst="rect">
            <a:avLst/>
          </a:prstGeom>
          <a:gradFill>
            <a:gsLst>
              <a:gs pos="0">
                <a:srgbClr val="091625">
                  <a:alpha val="69804"/>
                </a:srgbClr>
              </a:gs>
              <a:gs pos="100000">
                <a:srgbClr val="132D4D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6886575" y="1839310"/>
            <a:ext cx="2257425" cy="11785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0" y="1831390"/>
            <a:ext cx="6879265" cy="722376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551281"/>
            <a:ext cx="6905297" cy="466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0" y="182403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0" y="30146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5400000">
            <a:off x="3440907" y="3429794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52705" y="4426562"/>
            <a:ext cx="2191295" cy="4257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952705" y="3131998"/>
            <a:ext cx="2191295" cy="125913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presenter(s) name, title and presentation type</a:t>
            </a:r>
          </a:p>
        </p:txBody>
      </p:sp>
      <p:grpSp>
        <p:nvGrpSpPr>
          <p:cNvPr id="2052" name="Group 4"/>
          <p:cNvGrpSpPr>
            <a:grpSpLocks noChangeAspect="1"/>
          </p:cNvGrpSpPr>
          <p:nvPr userDrawn="1"/>
        </p:nvGrpSpPr>
        <p:grpSpPr bwMode="auto">
          <a:xfrm>
            <a:off x="7043738" y="2001838"/>
            <a:ext cx="1938337" cy="855662"/>
            <a:chOff x="4437" y="1261"/>
            <a:chExt cx="1221" cy="539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7" y="1261"/>
              <a:ext cx="1221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3" name="Freeform 5"/>
            <p:cNvSpPr>
              <a:spLocks noEditPoints="1"/>
            </p:cNvSpPr>
            <p:nvPr userDrawn="1"/>
          </p:nvSpPr>
          <p:spPr bwMode="auto">
            <a:xfrm>
              <a:off x="4437" y="1261"/>
              <a:ext cx="830" cy="266"/>
            </a:xfrm>
            <a:custGeom>
              <a:avLst/>
              <a:gdLst/>
              <a:ahLst/>
              <a:cxnLst>
                <a:cxn ang="0">
                  <a:pos x="1216" y="193"/>
                </a:cxn>
                <a:cxn ang="0">
                  <a:pos x="1500" y="193"/>
                </a:cxn>
                <a:cxn ang="0">
                  <a:pos x="1430" y="12"/>
                </a:cxn>
                <a:cxn ang="0">
                  <a:pos x="1054" y="12"/>
                </a:cxn>
                <a:cxn ang="0">
                  <a:pos x="738" y="141"/>
                </a:cxn>
                <a:cxn ang="0">
                  <a:pos x="805" y="157"/>
                </a:cxn>
                <a:cxn ang="0">
                  <a:pos x="842" y="190"/>
                </a:cxn>
                <a:cxn ang="0">
                  <a:pos x="861" y="248"/>
                </a:cxn>
                <a:cxn ang="0">
                  <a:pos x="857" y="302"/>
                </a:cxn>
                <a:cxn ang="0">
                  <a:pos x="836" y="354"/>
                </a:cxn>
                <a:cxn ang="0">
                  <a:pos x="797" y="381"/>
                </a:cxn>
                <a:cxn ang="0">
                  <a:pos x="688" y="390"/>
                </a:cxn>
                <a:cxn ang="0">
                  <a:pos x="759" y="519"/>
                </a:cxn>
                <a:cxn ang="0">
                  <a:pos x="874" y="502"/>
                </a:cxn>
                <a:cxn ang="0">
                  <a:pos x="955" y="450"/>
                </a:cxn>
                <a:cxn ang="0">
                  <a:pos x="1002" y="371"/>
                </a:cxn>
                <a:cxn ang="0">
                  <a:pos x="1018" y="266"/>
                </a:cxn>
                <a:cxn ang="0">
                  <a:pos x="1011" y="193"/>
                </a:cxn>
                <a:cxn ang="0">
                  <a:pos x="980" y="109"/>
                </a:cxn>
                <a:cxn ang="0">
                  <a:pos x="917" y="45"/>
                </a:cxn>
                <a:cxn ang="0">
                  <a:pos x="819" y="14"/>
                </a:cxn>
                <a:cxn ang="0">
                  <a:pos x="488" y="200"/>
                </a:cxn>
                <a:cxn ang="0">
                  <a:pos x="474" y="135"/>
                </a:cxn>
                <a:cxn ang="0">
                  <a:pos x="435" y="66"/>
                </a:cxn>
                <a:cxn ang="0">
                  <a:pos x="371" y="21"/>
                </a:cxn>
                <a:cxn ang="0">
                  <a:pos x="283" y="0"/>
                </a:cxn>
                <a:cxn ang="0">
                  <a:pos x="202" y="5"/>
                </a:cxn>
                <a:cxn ang="0">
                  <a:pos x="109" y="41"/>
                </a:cxn>
                <a:cxn ang="0">
                  <a:pos x="41" y="110"/>
                </a:cxn>
                <a:cxn ang="0">
                  <a:pos x="5" y="209"/>
                </a:cxn>
                <a:cxn ang="0">
                  <a:pos x="2" y="293"/>
                </a:cxn>
                <a:cxn ang="0">
                  <a:pos x="28" y="393"/>
                </a:cxn>
                <a:cxn ang="0">
                  <a:pos x="85" y="473"/>
                </a:cxn>
                <a:cxn ang="0">
                  <a:pos x="172" y="519"/>
                </a:cxn>
                <a:cxn ang="0">
                  <a:pos x="259" y="531"/>
                </a:cxn>
                <a:cxn ang="0">
                  <a:pos x="357" y="512"/>
                </a:cxn>
                <a:cxn ang="0">
                  <a:pos x="429" y="464"/>
                </a:cxn>
                <a:cxn ang="0">
                  <a:pos x="474" y="397"/>
                </a:cxn>
                <a:cxn ang="0">
                  <a:pos x="490" y="321"/>
                </a:cxn>
                <a:cxn ang="0">
                  <a:pos x="328" y="354"/>
                </a:cxn>
                <a:cxn ang="0">
                  <a:pos x="288" y="398"/>
                </a:cxn>
                <a:cxn ang="0">
                  <a:pos x="241" y="404"/>
                </a:cxn>
                <a:cxn ang="0">
                  <a:pos x="198" y="386"/>
                </a:cxn>
                <a:cxn ang="0">
                  <a:pos x="172" y="350"/>
                </a:cxn>
                <a:cxn ang="0">
                  <a:pos x="157" y="266"/>
                </a:cxn>
                <a:cxn ang="0">
                  <a:pos x="169" y="191"/>
                </a:cxn>
                <a:cxn ang="0">
                  <a:pos x="191" y="152"/>
                </a:cxn>
                <a:cxn ang="0">
                  <a:pos x="229" y="129"/>
                </a:cxn>
                <a:cxn ang="0">
                  <a:pos x="266" y="128"/>
                </a:cxn>
                <a:cxn ang="0">
                  <a:pos x="302" y="140"/>
                </a:cxn>
                <a:cxn ang="0">
                  <a:pos x="331" y="181"/>
                </a:cxn>
              </a:cxnLst>
              <a:rect l="0" t="0" r="r" b="b"/>
              <a:pathLst>
                <a:path w="1661" h="531">
                  <a:moveTo>
                    <a:pt x="1054" y="519"/>
                  </a:moveTo>
                  <a:lnTo>
                    <a:pt x="1212" y="519"/>
                  </a:lnTo>
                  <a:lnTo>
                    <a:pt x="1212" y="193"/>
                  </a:lnTo>
                  <a:lnTo>
                    <a:pt x="1216" y="193"/>
                  </a:lnTo>
                  <a:lnTo>
                    <a:pt x="1285" y="519"/>
                  </a:lnTo>
                  <a:lnTo>
                    <a:pt x="1423" y="519"/>
                  </a:lnTo>
                  <a:lnTo>
                    <a:pt x="1497" y="193"/>
                  </a:lnTo>
                  <a:lnTo>
                    <a:pt x="1500" y="193"/>
                  </a:lnTo>
                  <a:lnTo>
                    <a:pt x="1500" y="455"/>
                  </a:lnTo>
                  <a:lnTo>
                    <a:pt x="1661" y="455"/>
                  </a:lnTo>
                  <a:lnTo>
                    <a:pt x="1661" y="12"/>
                  </a:lnTo>
                  <a:lnTo>
                    <a:pt x="1430" y="12"/>
                  </a:lnTo>
                  <a:lnTo>
                    <a:pt x="1357" y="310"/>
                  </a:lnTo>
                  <a:lnTo>
                    <a:pt x="1356" y="310"/>
                  </a:lnTo>
                  <a:lnTo>
                    <a:pt x="1283" y="12"/>
                  </a:lnTo>
                  <a:lnTo>
                    <a:pt x="1054" y="12"/>
                  </a:lnTo>
                  <a:lnTo>
                    <a:pt x="1054" y="519"/>
                  </a:lnTo>
                  <a:close/>
                  <a:moveTo>
                    <a:pt x="688" y="141"/>
                  </a:moveTo>
                  <a:lnTo>
                    <a:pt x="738" y="141"/>
                  </a:lnTo>
                  <a:lnTo>
                    <a:pt x="738" y="141"/>
                  </a:lnTo>
                  <a:lnTo>
                    <a:pt x="759" y="143"/>
                  </a:lnTo>
                  <a:lnTo>
                    <a:pt x="776" y="145"/>
                  </a:lnTo>
                  <a:lnTo>
                    <a:pt x="792" y="150"/>
                  </a:lnTo>
                  <a:lnTo>
                    <a:pt x="805" y="157"/>
                  </a:lnTo>
                  <a:lnTo>
                    <a:pt x="817" y="164"/>
                  </a:lnTo>
                  <a:lnTo>
                    <a:pt x="828" y="172"/>
                  </a:lnTo>
                  <a:lnTo>
                    <a:pt x="835" y="181"/>
                  </a:lnTo>
                  <a:lnTo>
                    <a:pt x="842" y="190"/>
                  </a:lnTo>
                  <a:lnTo>
                    <a:pt x="848" y="200"/>
                  </a:lnTo>
                  <a:lnTo>
                    <a:pt x="852" y="210"/>
                  </a:lnTo>
                  <a:lnTo>
                    <a:pt x="859" y="231"/>
                  </a:lnTo>
                  <a:lnTo>
                    <a:pt x="861" y="248"/>
                  </a:lnTo>
                  <a:lnTo>
                    <a:pt x="862" y="262"/>
                  </a:lnTo>
                  <a:lnTo>
                    <a:pt x="862" y="262"/>
                  </a:lnTo>
                  <a:lnTo>
                    <a:pt x="861" y="281"/>
                  </a:lnTo>
                  <a:lnTo>
                    <a:pt x="857" y="302"/>
                  </a:lnTo>
                  <a:lnTo>
                    <a:pt x="852" y="324"/>
                  </a:lnTo>
                  <a:lnTo>
                    <a:pt x="847" y="335"/>
                  </a:lnTo>
                  <a:lnTo>
                    <a:pt x="842" y="343"/>
                  </a:lnTo>
                  <a:lnTo>
                    <a:pt x="836" y="354"/>
                  </a:lnTo>
                  <a:lnTo>
                    <a:pt x="828" y="362"/>
                  </a:lnTo>
                  <a:lnTo>
                    <a:pt x="819" y="369"/>
                  </a:lnTo>
                  <a:lnTo>
                    <a:pt x="809" y="376"/>
                  </a:lnTo>
                  <a:lnTo>
                    <a:pt x="797" y="381"/>
                  </a:lnTo>
                  <a:lnTo>
                    <a:pt x="783" y="386"/>
                  </a:lnTo>
                  <a:lnTo>
                    <a:pt x="767" y="388"/>
                  </a:lnTo>
                  <a:lnTo>
                    <a:pt x="750" y="390"/>
                  </a:lnTo>
                  <a:lnTo>
                    <a:pt x="688" y="390"/>
                  </a:lnTo>
                  <a:lnTo>
                    <a:pt x="688" y="141"/>
                  </a:lnTo>
                  <a:close/>
                  <a:moveTo>
                    <a:pt x="531" y="519"/>
                  </a:moveTo>
                  <a:lnTo>
                    <a:pt x="759" y="519"/>
                  </a:lnTo>
                  <a:lnTo>
                    <a:pt x="759" y="519"/>
                  </a:lnTo>
                  <a:lnTo>
                    <a:pt x="790" y="519"/>
                  </a:lnTo>
                  <a:lnTo>
                    <a:pt x="821" y="516"/>
                  </a:lnTo>
                  <a:lnTo>
                    <a:pt x="848" y="509"/>
                  </a:lnTo>
                  <a:lnTo>
                    <a:pt x="874" y="502"/>
                  </a:lnTo>
                  <a:lnTo>
                    <a:pt x="897" y="492"/>
                  </a:lnTo>
                  <a:lnTo>
                    <a:pt x="919" y="479"/>
                  </a:lnTo>
                  <a:lnTo>
                    <a:pt x="938" y="466"/>
                  </a:lnTo>
                  <a:lnTo>
                    <a:pt x="955" y="450"/>
                  </a:lnTo>
                  <a:lnTo>
                    <a:pt x="969" y="433"/>
                  </a:lnTo>
                  <a:lnTo>
                    <a:pt x="983" y="414"/>
                  </a:lnTo>
                  <a:lnTo>
                    <a:pt x="993" y="393"/>
                  </a:lnTo>
                  <a:lnTo>
                    <a:pt x="1002" y="371"/>
                  </a:lnTo>
                  <a:lnTo>
                    <a:pt x="1009" y="347"/>
                  </a:lnTo>
                  <a:lnTo>
                    <a:pt x="1014" y="321"/>
                  </a:lnTo>
                  <a:lnTo>
                    <a:pt x="1018" y="293"/>
                  </a:lnTo>
                  <a:lnTo>
                    <a:pt x="1018" y="266"/>
                  </a:lnTo>
                  <a:lnTo>
                    <a:pt x="1018" y="266"/>
                  </a:lnTo>
                  <a:lnTo>
                    <a:pt x="1018" y="241"/>
                  </a:lnTo>
                  <a:lnTo>
                    <a:pt x="1016" y="217"/>
                  </a:lnTo>
                  <a:lnTo>
                    <a:pt x="1011" y="193"/>
                  </a:lnTo>
                  <a:lnTo>
                    <a:pt x="1005" y="171"/>
                  </a:lnTo>
                  <a:lnTo>
                    <a:pt x="999" y="150"/>
                  </a:lnTo>
                  <a:lnTo>
                    <a:pt x="990" y="128"/>
                  </a:lnTo>
                  <a:lnTo>
                    <a:pt x="980" y="109"/>
                  </a:lnTo>
                  <a:lnTo>
                    <a:pt x="967" y="90"/>
                  </a:lnTo>
                  <a:lnTo>
                    <a:pt x="952" y="72"/>
                  </a:lnTo>
                  <a:lnTo>
                    <a:pt x="936" y="59"/>
                  </a:lnTo>
                  <a:lnTo>
                    <a:pt x="917" y="45"/>
                  </a:lnTo>
                  <a:lnTo>
                    <a:pt x="897" y="33"/>
                  </a:lnTo>
                  <a:lnTo>
                    <a:pt x="873" y="24"/>
                  </a:lnTo>
                  <a:lnTo>
                    <a:pt x="847" y="17"/>
                  </a:lnTo>
                  <a:lnTo>
                    <a:pt x="819" y="14"/>
                  </a:lnTo>
                  <a:lnTo>
                    <a:pt x="788" y="12"/>
                  </a:lnTo>
                  <a:lnTo>
                    <a:pt x="531" y="12"/>
                  </a:lnTo>
                  <a:lnTo>
                    <a:pt x="531" y="519"/>
                  </a:lnTo>
                  <a:close/>
                  <a:moveTo>
                    <a:pt x="488" y="200"/>
                  </a:moveTo>
                  <a:lnTo>
                    <a:pt x="488" y="200"/>
                  </a:lnTo>
                  <a:lnTo>
                    <a:pt x="485" y="178"/>
                  </a:lnTo>
                  <a:lnTo>
                    <a:pt x="479" y="155"/>
                  </a:lnTo>
                  <a:lnTo>
                    <a:pt x="474" y="135"/>
                  </a:lnTo>
                  <a:lnTo>
                    <a:pt x="466" y="116"/>
                  </a:lnTo>
                  <a:lnTo>
                    <a:pt x="457" y="98"/>
                  </a:lnTo>
                  <a:lnTo>
                    <a:pt x="447" y="81"/>
                  </a:lnTo>
                  <a:lnTo>
                    <a:pt x="435" y="66"/>
                  </a:lnTo>
                  <a:lnTo>
                    <a:pt x="421" y="53"/>
                  </a:lnTo>
                  <a:lnTo>
                    <a:pt x="405" y="41"/>
                  </a:lnTo>
                  <a:lnTo>
                    <a:pt x="388" y="29"/>
                  </a:lnTo>
                  <a:lnTo>
                    <a:pt x="371" y="21"/>
                  </a:lnTo>
                  <a:lnTo>
                    <a:pt x="352" y="14"/>
                  </a:lnTo>
                  <a:lnTo>
                    <a:pt x="329" y="7"/>
                  </a:lnTo>
                  <a:lnTo>
                    <a:pt x="307" y="3"/>
                  </a:lnTo>
                  <a:lnTo>
                    <a:pt x="283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29" y="0"/>
                  </a:lnTo>
                  <a:lnTo>
                    <a:pt x="202" y="5"/>
                  </a:lnTo>
                  <a:lnTo>
                    <a:pt x="176" y="10"/>
                  </a:lnTo>
                  <a:lnTo>
                    <a:pt x="152" y="19"/>
                  </a:lnTo>
                  <a:lnTo>
                    <a:pt x="129" y="29"/>
                  </a:lnTo>
                  <a:lnTo>
                    <a:pt x="109" y="41"/>
                  </a:lnTo>
                  <a:lnTo>
                    <a:pt x="88" y="57"/>
                  </a:lnTo>
                  <a:lnTo>
                    <a:pt x="71" y="72"/>
                  </a:lnTo>
                  <a:lnTo>
                    <a:pt x="55" y="91"/>
                  </a:lnTo>
                  <a:lnTo>
                    <a:pt x="41" y="110"/>
                  </a:lnTo>
                  <a:lnTo>
                    <a:pt x="29" y="133"/>
                  </a:lnTo>
                  <a:lnTo>
                    <a:pt x="19" y="157"/>
                  </a:lnTo>
                  <a:lnTo>
                    <a:pt x="10" y="181"/>
                  </a:lnTo>
                  <a:lnTo>
                    <a:pt x="5" y="209"/>
                  </a:lnTo>
                  <a:lnTo>
                    <a:pt x="2" y="236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93"/>
                  </a:lnTo>
                  <a:lnTo>
                    <a:pt x="5" y="321"/>
                  </a:lnTo>
                  <a:lnTo>
                    <a:pt x="10" y="347"/>
                  </a:lnTo>
                  <a:lnTo>
                    <a:pt x="17" y="371"/>
                  </a:lnTo>
                  <a:lnTo>
                    <a:pt x="28" y="393"/>
                  </a:lnTo>
                  <a:lnTo>
                    <a:pt x="38" y="416"/>
                  </a:lnTo>
                  <a:lnTo>
                    <a:pt x="52" y="436"/>
                  </a:lnTo>
                  <a:lnTo>
                    <a:pt x="67" y="455"/>
                  </a:lnTo>
                  <a:lnTo>
                    <a:pt x="85" y="473"/>
                  </a:lnTo>
                  <a:lnTo>
                    <a:pt x="105" y="486"/>
                  </a:lnTo>
                  <a:lnTo>
                    <a:pt x="126" y="500"/>
                  </a:lnTo>
                  <a:lnTo>
                    <a:pt x="148" y="511"/>
                  </a:lnTo>
                  <a:lnTo>
                    <a:pt x="172" y="519"/>
                  </a:lnTo>
                  <a:lnTo>
                    <a:pt x="200" y="526"/>
                  </a:lnTo>
                  <a:lnTo>
                    <a:pt x="228" y="530"/>
                  </a:lnTo>
                  <a:lnTo>
                    <a:pt x="259" y="531"/>
                  </a:lnTo>
                  <a:lnTo>
                    <a:pt x="259" y="531"/>
                  </a:lnTo>
                  <a:lnTo>
                    <a:pt x="285" y="531"/>
                  </a:lnTo>
                  <a:lnTo>
                    <a:pt x="310" y="526"/>
                  </a:lnTo>
                  <a:lnTo>
                    <a:pt x="335" y="521"/>
                  </a:lnTo>
                  <a:lnTo>
                    <a:pt x="357" y="512"/>
                  </a:lnTo>
                  <a:lnTo>
                    <a:pt x="378" y="504"/>
                  </a:lnTo>
                  <a:lnTo>
                    <a:pt x="397" y="492"/>
                  </a:lnTo>
                  <a:lnTo>
                    <a:pt x="414" y="479"/>
                  </a:lnTo>
                  <a:lnTo>
                    <a:pt x="429" y="464"/>
                  </a:lnTo>
                  <a:lnTo>
                    <a:pt x="443" y="448"/>
                  </a:lnTo>
                  <a:lnTo>
                    <a:pt x="455" y="433"/>
                  </a:lnTo>
                  <a:lnTo>
                    <a:pt x="466" y="414"/>
                  </a:lnTo>
                  <a:lnTo>
                    <a:pt x="474" y="397"/>
                  </a:lnTo>
                  <a:lnTo>
                    <a:pt x="481" y="378"/>
                  </a:lnTo>
                  <a:lnTo>
                    <a:pt x="486" y="359"/>
                  </a:lnTo>
                  <a:lnTo>
                    <a:pt x="490" y="340"/>
                  </a:lnTo>
                  <a:lnTo>
                    <a:pt x="490" y="321"/>
                  </a:lnTo>
                  <a:lnTo>
                    <a:pt x="336" y="321"/>
                  </a:lnTo>
                  <a:lnTo>
                    <a:pt x="336" y="321"/>
                  </a:lnTo>
                  <a:lnTo>
                    <a:pt x="333" y="338"/>
                  </a:lnTo>
                  <a:lnTo>
                    <a:pt x="328" y="354"/>
                  </a:lnTo>
                  <a:lnTo>
                    <a:pt x="321" y="367"/>
                  </a:lnTo>
                  <a:lnTo>
                    <a:pt x="312" y="381"/>
                  </a:lnTo>
                  <a:lnTo>
                    <a:pt x="300" y="392"/>
                  </a:lnTo>
                  <a:lnTo>
                    <a:pt x="288" y="398"/>
                  </a:lnTo>
                  <a:lnTo>
                    <a:pt x="272" y="404"/>
                  </a:lnTo>
                  <a:lnTo>
                    <a:pt x="254" y="405"/>
                  </a:lnTo>
                  <a:lnTo>
                    <a:pt x="254" y="405"/>
                  </a:lnTo>
                  <a:lnTo>
                    <a:pt x="241" y="404"/>
                  </a:lnTo>
                  <a:lnTo>
                    <a:pt x="229" y="402"/>
                  </a:lnTo>
                  <a:lnTo>
                    <a:pt x="217" y="398"/>
                  </a:lnTo>
                  <a:lnTo>
                    <a:pt x="209" y="393"/>
                  </a:lnTo>
                  <a:lnTo>
                    <a:pt x="198" y="386"/>
                  </a:lnTo>
                  <a:lnTo>
                    <a:pt x="191" y="379"/>
                  </a:lnTo>
                  <a:lnTo>
                    <a:pt x="185" y="371"/>
                  </a:lnTo>
                  <a:lnTo>
                    <a:pt x="178" y="360"/>
                  </a:lnTo>
                  <a:lnTo>
                    <a:pt x="172" y="350"/>
                  </a:lnTo>
                  <a:lnTo>
                    <a:pt x="169" y="340"/>
                  </a:lnTo>
                  <a:lnTo>
                    <a:pt x="162" y="316"/>
                  </a:lnTo>
                  <a:lnTo>
                    <a:pt x="159" y="291"/>
                  </a:lnTo>
                  <a:lnTo>
                    <a:pt x="157" y="266"/>
                  </a:lnTo>
                  <a:lnTo>
                    <a:pt x="157" y="266"/>
                  </a:lnTo>
                  <a:lnTo>
                    <a:pt x="159" y="240"/>
                  </a:lnTo>
                  <a:lnTo>
                    <a:pt x="162" y="216"/>
                  </a:lnTo>
                  <a:lnTo>
                    <a:pt x="169" y="191"/>
                  </a:lnTo>
                  <a:lnTo>
                    <a:pt x="172" y="181"/>
                  </a:lnTo>
                  <a:lnTo>
                    <a:pt x="178" y="171"/>
                  </a:lnTo>
                  <a:lnTo>
                    <a:pt x="185" y="160"/>
                  </a:lnTo>
                  <a:lnTo>
                    <a:pt x="191" y="152"/>
                  </a:lnTo>
                  <a:lnTo>
                    <a:pt x="198" y="145"/>
                  </a:lnTo>
                  <a:lnTo>
                    <a:pt x="209" y="138"/>
                  </a:lnTo>
                  <a:lnTo>
                    <a:pt x="217" y="133"/>
                  </a:lnTo>
                  <a:lnTo>
                    <a:pt x="229" y="129"/>
                  </a:lnTo>
                  <a:lnTo>
                    <a:pt x="241" y="128"/>
                  </a:lnTo>
                  <a:lnTo>
                    <a:pt x="254" y="126"/>
                  </a:lnTo>
                  <a:lnTo>
                    <a:pt x="254" y="126"/>
                  </a:lnTo>
                  <a:lnTo>
                    <a:pt x="266" y="128"/>
                  </a:lnTo>
                  <a:lnTo>
                    <a:pt x="276" y="129"/>
                  </a:lnTo>
                  <a:lnTo>
                    <a:pt x="285" y="131"/>
                  </a:lnTo>
                  <a:lnTo>
                    <a:pt x="293" y="135"/>
                  </a:lnTo>
                  <a:lnTo>
                    <a:pt x="302" y="140"/>
                  </a:lnTo>
                  <a:lnTo>
                    <a:pt x="307" y="145"/>
                  </a:lnTo>
                  <a:lnTo>
                    <a:pt x="317" y="157"/>
                  </a:lnTo>
                  <a:lnTo>
                    <a:pt x="326" y="169"/>
                  </a:lnTo>
                  <a:lnTo>
                    <a:pt x="331" y="181"/>
                  </a:lnTo>
                  <a:lnTo>
                    <a:pt x="335" y="193"/>
                  </a:lnTo>
                  <a:lnTo>
                    <a:pt x="336" y="200"/>
                  </a:lnTo>
                  <a:lnTo>
                    <a:pt x="488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4" name="Rectangle 6"/>
            <p:cNvSpPr>
              <a:spLocks noChangeArrowheads="1"/>
            </p:cNvSpPr>
            <p:nvPr userDrawn="1"/>
          </p:nvSpPr>
          <p:spPr bwMode="auto">
            <a:xfrm>
              <a:off x="5187" y="1576"/>
              <a:ext cx="80" cy="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5" name="Freeform 7"/>
            <p:cNvSpPr>
              <a:spLocks/>
            </p:cNvSpPr>
            <p:nvPr userDrawn="1"/>
          </p:nvSpPr>
          <p:spPr bwMode="auto">
            <a:xfrm>
              <a:off x="4806" y="1571"/>
              <a:ext cx="354" cy="219"/>
            </a:xfrm>
            <a:custGeom>
              <a:avLst/>
              <a:gdLst/>
              <a:ahLst/>
              <a:cxnLst>
                <a:cxn ang="0">
                  <a:pos x="162" y="438"/>
                </a:cxn>
                <a:cxn ang="0">
                  <a:pos x="162" y="207"/>
                </a:cxn>
                <a:cxn ang="0">
                  <a:pos x="166" y="176"/>
                </a:cxn>
                <a:cxn ang="0">
                  <a:pos x="176" y="152"/>
                </a:cxn>
                <a:cxn ang="0">
                  <a:pos x="192" y="136"/>
                </a:cxn>
                <a:cxn ang="0">
                  <a:pos x="219" y="130"/>
                </a:cxn>
                <a:cxn ang="0">
                  <a:pos x="235" y="131"/>
                </a:cxn>
                <a:cxn ang="0">
                  <a:pos x="257" y="143"/>
                </a:cxn>
                <a:cxn ang="0">
                  <a:pos x="267" y="166"/>
                </a:cxn>
                <a:cxn ang="0">
                  <a:pos x="273" y="192"/>
                </a:cxn>
                <a:cxn ang="0">
                  <a:pos x="273" y="438"/>
                </a:cxn>
                <a:cxn ang="0">
                  <a:pos x="435" y="207"/>
                </a:cxn>
                <a:cxn ang="0">
                  <a:pos x="436" y="192"/>
                </a:cxn>
                <a:cxn ang="0">
                  <a:pos x="442" y="164"/>
                </a:cxn>
                <a:cxn ang="0">
                  <a:pos x="455" y="143"/>
                </a:cxn>
                <a:cxn ang="0">
                  <a:pos x="476" y="131"/>
                </a:cxn>
                <a:cxn ang="0">
                  <a:pos x="492" y="130"/>
                </a:cxn>
                <a:cxn ang="0">
                  <a:pos x="521" y="136"/>
                </a:cxn>
                <a:cxn ang="0">
                  <a:pos x="536" y="154"/>
                </a:cxn>
                <a:cxn ang="0">
                  <a:pos x="543" y="178"/>
                </a:cxn>
                <a:cxn ang="0">
                  <a:pos x="545" y="207"/>
                </a:cxn>
                <a:cxn ang="0">
                  <a:pos x="707" y="438"/>
                </a:cxn>
                <a:cxn ang="0">
                  <a:pos x="707" y="145"/>
                </a:cxn>
                <a:cxn ang="0">
                  <a:pos x="704" y="105"/>
                </a:cxn>
                <a:cxn ang="0">
                  <a:pos x="697" y="81"/>
                </a:cxn>
                <a:cxn ang="0">
                  <a:pos x="683" y="57"/>
                </a:cxn>
                <a:cxn ang="0">
                  <a:pos x="666" y="36"/>
                </a:cxn>
                <a:cxn ang="0">
                  <a:pos x="643" y="19"/>
                </a:cxn>
                <a:cxn ang="0">
                  <a:pos x="616" y="7"/>
                </a:cxn>
                <a:cxn ang="0">
                  <a:pos x="581" y="0"/>
                </a:cxn>
                <a:cxn ang="0">
                  <a:pos x="561" y="0"/>
                </a:cxn>
                <a:cxn ang="0">
                  <a:pos x="524" y="2"/>
                </a:cxn>
                <a:cxn ang="0">
                  <a:pos x="493" y="9"/>
                </a:cxn>
                <a:cxn ang="0">
                  <a:pos x="469" y="19"/>
                </a:cxn>
                <a:cxn ang="0">
                  <a:pos x="436" y="43"/>
                </a:cxn>
                <a:cxn ang="0">
                  <a:pos x="416" y="67"/>
                </a:cxn>
                <a:cxn ang="0">
                  <a:pos x="405" y="52"/>
                </a:cxn>
                <a:cxn ang="0">
                  <a:pos x="381" y="26"/>
                </a:cxn>
                <a:cxn ang="0">
                  <a:pos x="350" y="11"/>
                </a:cxn>
                <a:cxn ang="0">
                  <a:pos x="317" y="0"/>
                </a:cxn>
                <a:cxn ang="0">
                  <a:pos x="298" y="0"/>
                </a:cxn>
                <a:cxn ang="0">
                  <a:pos x="257" y="4"/>
                </a:cxn>
                <a:cxn ang="0">
                  <a:pos x="219" y="16"/>
                </a:cxn>
                <a:cxn ang="0">
                  <a:pos x="186" y="36"/>
                </a:cxn>
                <a:cxn ang="0">
                  <a:pos x="159" y="67"/>
                </a:cxn>
                <a:cxn ang="0">
                  <a:pos x="157" y="11"/>
                </a:cxn>
                <a:cxn ang="0">
                  <a:pos x="0" y="438"/>
                </a:cxn>
              </a:cxnLst>
              <a:rect l="0" t="0" r="r" b="b"/>
              <a:pathLst>
                <a:path w="707" h="438">
                  <a:moveTo>
                    <a:pt x="0" y="438"/>
                  </a:moveTo>
                  <a:lnTo>
                    <a:pt x="162" y="438"/>
                  </a:lnTo>
                  <a:lnTo>
                    <a:pt x="162" y="207"/>
                  </a:lnTo>
                  <a:lnTo>
                    <a:pt x="162" y="207"/>
                  </a:lnTo>
                  <a:lnTo>
                    <a:pt x="164" y="192"/>
                  </a:lnTo>
                  <a:lnTo>
                    <a:pt x="166" y="176"/>
                  </a:lnTo>
                  <a:lnTo>
                    <a:pt x="169" y="164"/>
                  </a:lnTo>
                  <a:lnTo>
                    <a:pt x="176" y="152"/>
                  </a:lnTo>
                  <a:lnTo>
                    <a:pt x="183" y="143"/>
                  </a:lnTo>
                  <a:lnTo>
                    <a:pt x="192" y="136"/>
                  </a:lnTo>
                  <a:lnTo>
                    <a:pt x="204" y="131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35" y="131"/>
                  </a:lnTo>
                  <a:lnTo>
                    <a:pt x="248" y="136"/>
                  </a:lnTo>
                  <a:lnTo>
                    <a:pt x="257" y="143"/>
                  </a:lnTo>
                  <a:lnTo>
                    <a:pt x="264" y="154"/>
                  </a:lnTo>
                  <a:lnTo>
                    <a:pt x="267" y="166"/>
                  </a:lnTo>
                  <a:lnTo>
                    <a:pt x="271" y="178"/>
                  </a:lnTo>
                  <a:lnTo>
                    <a:pt x="273" y="192"/>
                  </a:lnTo>
                  <a:lnTo>
                    <a:pt x="273" y="207"/>
                  </a:lnTo>
                  <a:lnTo>
                    <a:pt x="273" y="438"/>
                  </a:lnTo>
                  <a:lnTo>
                    <a:pt x="435" y="438"/>
                  </a:lnTo>
                  <a:lnTo>
                    <a:pt x="435" y="207"/>
                  </a:lnTo>
                  <a:lnTo>
                    <a:pt x="435" y="207"/>
                  </a:lnTo>
                  <a:lnTo>
                    <a:pt x="436" y="192"/>
                  </a:lnTo>
                  <a:lnTo>
                    <a:pt x="438" y="176"/>
                  </a:lnTo>
                  <a:lnTo>
                    <a:pt x="442" y="164"/>
                  </a:lnTo>
                  <a:lnTo>
                    <a:pt x="449" y="152"/>
                  </a:lnTo>
                  <a:lnTo>
                    <a:pt x="455" y="143"/>
                  </a:lnTo>
                  <a:lnTo>
                    <a:pt x="464" y="136"/>
                  </a:lnTo>
                  <a:lnTo>
                    <a:pt x="476" y="131"/>
                  </a:lnTo>
                  <a:lnTo>
                    <a:pt x="492" y="130"/>
                  </a:lnTo>
                  <a:lnTo>
                    <a:pt x="492" y="130"/>
                  </a:lnTo>
                  <a:lnTo>
                    <a:pt x="507" y="131"/>
                  </a:lnTo>
                  <a:lnTo>
                    <a:pt x="521" y="136"/>
                  </a:lnTo>
                  <a:lnTo>
                    <a:pt x="530" y="143"/>
                  </a:lnTo>
                  <a:lnTo>
                    <a:pt x="536" y="154"/>
                  </a:lnTo>
                  <a:lnTo>
                    <a:pt x="540" y="166"/>
                  </a:lnTo>
                  <a:lnTo>
                    <a:pt x="543" y="178"/>
                  </a:lnTo>
                  <a:lnTo>
                    <a:pt x="545" y="192"/>
                  </a:lnTo>
                  <a:lnTo>
                    <a:pt x="545" y="207"/>
                  </a:lnTo>
                  <a:lnTo>
                    <a:pt x="545" y="438"/>
                  </a:lnTo>
                  <a:lnTo>
                    <a:pt x="707" y="438"/>
                  </a:lnTo>
                  <a:lnTo>
                    <a:pt x="707" y="145"/>
                  </a:lnTo>
                  <a:lnTo>
                    <a:pt x="707" y="145"/>
                  </a:lnTo>
                  <a:lnTo>
                    <a:pt x="705" y="119"/>
                  </a:lnTo>
                  <a:lnTo>
                    <a:pt x="704" y="105"/>
                  </a:lnTo>
                  <a:lnTo>
                    <a:pt x="700" y="93"/>
                  </a:lnTo>
                  <a:lnTo>
                    <a:pt x="697" y="81"/>
                  </a:lnTo>
                  <a:lnTo>
                    <a:pt x="690" y="69"/>
                  </a:lnTo>
                  <a:lnTo>
                    <a:pt x="683" y="57"/>
                  </a:lnTo>
                  <a:lnTo>
                    <a:pt x="676" y="47"/>
                  </a:lnTo>
                  <a:lnTo>
                    <a:pt x="666" y="36"/>
                  </a:lnTo>
                  <a:lnTo>
                    <a:pt x="655" y="28"/>
                  </a:lnTo>
                  <a:lnTo>
                    <a:pt x="643" y="19"/>
                  </a:lnTo>
                  <a:lnTo>
                    <a:pt x="630" y="12"/>
                  </a:lnTo>
                  <a:lnTo>
                    <a:pt x="616" y="7"/>
                  </a:lnTo>
                  <a:lnTo>
                    <a:pt x="599" y="4"/>
                  </a:lnTo>
                  <a:lnTo>
                    <a:pt x="58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42" y="0"/>
                  </a:lnTo>
                  <a:lnTo>
                    <a:pt x="524" y="2"/>
                  </a:lnTo>
                  <a:lnTo>
                    <a:pt x="509" y="5"/>
                  </a:lnTo>
                  <a:lnTo>
                    <a:pt x="493" y="9"/>
                  </a:lnTo>
                  <a:lnTo>
                    <a:pt x="481" y="14"/>
                  </a:lnTo>
                  <a:lnTo>
                    <a:pt x="469" y="19"/>
                  </a:lnTo>
                  <a:lnTo>
                    <a:pt x="450" y="31"/>
                  </a:lnTo>
                  <a:lnTo>
                    <a:pt x="436" y="43"/>
                  </a:lnTo>
                  <a:lnTo>
                    <a:pt x="426" y="54"/>
                  </a:lnTo>
                  <a:lnTo>
                    <a:pt x="416" y="67"/>
                  </a:lnTo>
                  <a:lnTo>
                    <a:pt x="416" y="67"/>
                  </a:lnTo>
                  <a:lnTo>
                    <a:pt x="405" y="52"/>
                  </a:lnTo>
                  <a:lnTo>
                    <a:pt x="395" y="38"/>
                  </a:lnTo>
                  <a:lnTo>
                    <a:pt x="381" y="26"/>
                  </a:lnTo>
                  <a:lnTo>
                    <a:pt x="367" y="17"/>
                  </a:lnTo>
                  <a:lnTo>
                    <a:pt x="350" y="11"/>
                  </a:lnTo>
                  <a:lnTo>
                    <a:pt x="335" y="4"/>
                  </a:lnTo>
                  <a:lnTo>
                    <a:pt x="317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78" y="0"/>
                  </a:lnTo>
                  <a:lnTo>
                    <a:pt x="257" y="4"/>
                  </a:lnTo>
                  <a:lnTo>
                    <a:pt x="238" y="9"/>
                  </a:lnTo>
                  <a:lnTo>
                    <a:pt x="219" y="16"/>
                  </a:lnTo>
                  <a:lnTo>
                    <a:pt x="202" y="24"/>
                  </a:lnTo>
                  <a:lnTo>
                    <a:pt x="186" y="36"/>
                  </a:lnTo>
                  <a:lnTo>
                    <a:pt x="173" y="50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7" y="11"/>
                  </a:lnTo>
                  <a:lnTo>
                    <a:pt x="0" y="11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6" name="Freeform 8"/>
            <p:cNvSpPr>
              <a:spLocks/>
            </p:cNvSpPr>
            <p:nvPr userDrawn="1"/>
          </p:nvSpPr>
          <p:spPr bwMode="auto">
            <a:xfrm>
              <a:off x="4553" y="1531"/>
              <a:ext cx="234" cy="269"/>
            </a:xfrm>
            <a:custGeom>
              <a:avLst/>
              <a:gdLst/>
              <a:ahLst/>
              <a:cxnLst>
                <a:cxn ang="0">
                  <a:pos x="455" y="138"/>
                </a:cxn>
                <a:cxn ang="0">
                  <a:pos x="435" y="81"/>
                </a:cxn>
                <a:cxn ang="0">
                  <a:pos x="397" y="41"/>
                </a:cxn>
                <a:cxn ang="0">
                  <a:pos x="345" y="17"/>
                </a:cxn>
                <a:cxn ang="0">
                  <a:pos x="288" y="3"/>
                </a:cxn>
                <a:cxn ang="0">
                  <a:pos x="231" y="0"/>
                </a:cxn>
                <a:cxn ang="0">
                  <a:pos x="157" y="7"/>
                </a:cxn>
                <a:cxn ang="0">
                  <a:pos x="104" y="24"/>
                </a:cxn>
                <a:cxn ang="0">
                  <a:pos x="55" y="55"/>
                </a:cxn>
                <a:cxn ang="0">
                  <a:pos x="24" y="100"/>
                </a:cxn>
                <a:cxn ang="0">
                  <a:pos x="10" y="164"/>
                </a:cxn>
                <a:cxn ang="0">
                  <a:pos x="14" y="195"/>
                </a:cxn>
                <a:cxn ang="0">
                  <a:pos x="28" y="234"/>
                </a:cxn>
                <a:cxn ang="0">
                  <a:pos x="55" y="267"/>
                </a:cxn>
                <a:cxn ang="0">
                  <a:pos x="97" y="293"/>
                </a:cxn>
                <a:cxn ang="0">
                  <a:pos x="154" y="314"/>
                </a:cxn>
                <a:cxn ang="0">
                  <a:pos x="252" y="334"/>
                </a:cxn>
                <a:cxn ang="0">
                  <a:pos x="290" y="352"/>
                </a:cxn>
                <a:cxn ang="0">
                  <a:pos x="300" y="378"/>
                </a:cxn>
                <a:cxn ang="0">
                  <a:pos x="293" y="397"/>
                </a:cxn>
                <a:cxn ang="0">
                  <a:pos x="269" y="412"/>
                </a:cxn>
                <a:cxn ang="0">
                  <a:pos x="240" y="417"/>
                </a:cxn>
                <a:cxn ang="0">
                  <a:pos x="200" y="409"/>
                </a:cxn>
                <a:cxn ang="0">
                  <a:pos x="183" y="393"/>
                </a:cxn>
                <a:cxn ang="0">
                  <a:pos x="171" y="357"/>
                </a:cxn>
                <a:cxn ang="0">
                  <a:pos x="2" y="381"/>
                </a:cxn>
                <a:cxn ang="0">
                  <a:pos x="23" y="441"/>
                </a:cxn>
                <a:cxn ang="0">
                  <a:pos x="60" y="486"/>
                </a:cxn>
                <a:cxn ang="0">
                  <a:pos x="112" y="516"/>
                </a:cxn>
                <a:cxn ang="0">
                  <a:pos x="171" y="533"/>
                </a:cxn>
                <a:cxn ang="0">
                  <a:pos x="233" y="538"/>
                </a:cxn>
                <a:cxn ang="0">
                  <a:pos x="297" y="533"/>
                </a:cxn>
                <a:cxn ang="0">
                  <a:pos x="357" y="517"/>
                </a:cxn>
                <a:cxn ang="0">
                  <a:pos x="411" y="490"/>
                </a:cxn>
                <a:cxn ang="0">
                  <a:pos x="448" y="445"/>
                </a:cxn>
                <a:cxn ang="0">
                  <a:pos x="469" y="383"/>
                </a:cxn>
                <a:cxn ang="0">
                  <a:pos x="469" y="341"/>
                </a:cxn>
                <a:cxn ang="0">
                  <a:pos x="461" y="302"/>
                </a:cxn>
                <a:cxn ang="0">
                  <a:pos x="443" y="271"/>
                </a:cxn>
                <a:cxn ang="0">
                  <a:pos x="400" y="233"/>
                </a:cxn>
                <a:cxn ang="0">
                  <a:pos x="359" y="214"/>
                </a:cxn>
                <a:cxn ang="0">
                  <a:pos x="269" y="191"/>
                </a:cxn>
                <a:cxn ang="0">
                  <a:pos x="202" y="174"/>
                </a:cxn>
                <a:cxn ang="0">
                  <a:pos x="188" y="165"/>
                </a:cxn>
                <a:cxn ang="0">
                  <a:pos x="181" y="148"/>
                </a:cxn>
                <a:cxn ang="0">
                  <a:pos x="192" y="121"/>
                </a:cxn>
                <a:cxn ang="0">
                  <a:pos x="217" y="110"/>
                </a:cxn>
                <a:cxn ang="0">
                  <a:pos x="247" y="110"/>
                </a:cxn>
                <a:cxn ang="0">
                  <a:pos x="274" y="124"/>
                </a:cxn>
                <a:cxn ang="0">
                  <a:pos x="290" y="140"/>
                </a:cxn>
                <a:cxn ang="0">
                  <a:pos x="457" y="162"/>
                </a:cxn>
              </a:cxnLst>
              <a:rect l="0" t="0" r="r" b="b"/>
              <a:pathLst>
                <a:path w="469" h="538">
                  <a:moveTo>
                    <a:pt x="457" y="162"/>
                  </a:moveTo>
                  <a:lnTo>
                    <a:pt x="457" y="162"/>
                  </a:lnTo>
                  <a:lnTo>
                    <a:pt x="455" y="138"/>
                  </a:lnTo>
                  <a:lnTo>
                    <a:pt x="450" y="117"/>
                  </a:lnTo>
                  <a:lnTo>
                    <a:pt x="443" y="98"/>
                  </a:lnTo>
                  <a:lnTo>
                    <a:pt x="435" y="81"/>
                  </a:lnTo>
                  <a:lnTo>
                    <a:pt x="423" y="67"/>
                  </a:lnTo>
                  <a:lnTo>
                    <a:pt x="411" y="53"/>
                  </a:lnTo>
                  <a:lnTo>
                    <a:pt x="397" y="41"/>
                  </a:lnTo>
                  <a:lnTo>
                    <a:pt x="380" y="33"/>
                  </a:lnTo>
                  <a:lnTo>
                    <a:pt x="364" y="24"/>
                  </a:lnTo>
                  <a:lnTo>
                    <a:pt x="345" y="17"/>
                  </a:lnTo>
                  <a:lnTo>
                    <a:pt x="328" y="12"/>
                  </a:lnTo>
                  <a:lnTo>
                    <a:pt x="309" y="7"/>
                  </a:lnTo>
                  <a:lnTo>
                    <a:pt x="288" y="3"/>
                  </a:lnTo>
                  <a:lnTo>
                    <a:pt x="269" y="2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195" y="2"/>
                  </a:lnTo>
                  <a:lnTo>
                    <a:pt x="176" y="5"/>
                  </a:lnTo>
                  <a:lnTo>
                    <a:pt x="157" y="7"/>
                  </a:lnTo>
                  <a:lnTo>
                    <a:pt x="138" y="12"/>
                  </a:lnTo>
                  <a:lnTo>
                    <a:pt x="121" y="17"/>
                  </a:lnTo>
                  <a:lnTo>
                    <a:pt x="104" y="24"/>
                  </a:lnTo>
                  <a:lnTo>
                    <a:pt x="86" y="33"/>
                  </a:lnTo>
                  <a:lnTo>
                    <a:pt x="71" y="43"/>
                  </a:lnTo>
                  <a:lnTo>
                    <a:pt x="55" y="55"/>
                  </a:lnTo>
                  <a:lnTo>
                    <a:pt x="43" y="69"/>
                  </a:lnTo>
                  <a:lnTo>
                    <a:pt x="33" y="83"/>
                  </a:lnTo>
                  <a:lnTo>
                    <a:pt x="24" y="100"/>
                  </a:lnTo>
                  <a:lnTo>
                    <a:pt x="17" y="119"/>
                  </a:lnTo>
                  <a:lnTo>
                    <a:pt x="12" y="140"/>
                  </a:lnTo>
                  <a:lnTo>
                    <a:pt x="10" y="164"/>
                  </a:lnTo>
                  <a:lnTo>
                    <a:pt x="10" y="164"/>
                  </a:lnTo>
                  <a:lnTo>
                    <a:pt x="12" y="179"/>
                  </a:lnTo>
                  <a:lnTo>
                    <a:pt x="14" y="195"/>
                  </a:lnTo>
                  <a:lnTo>
                    <a:pt x="17" y="209"/>
                  </a:lnTo>
                  <a:lnTo>
                    <a:pt x="23" y="222"/>
                  </a:lnTo>
                  <a:lnTo>
                    <a:pt x="28" y="234"/>
                  </a:lnTo>
                  <a:lnTo>
                    <a:pt x="36" y="247"/>
                  </a:lnTo>
                  <a:lnTo>
                    <a:pt x="45" y="257"/>
                  </a:lnTo>
                  <a:lnTo>
                    <a:pt x="55" y="267"/>
                  </a:lnTo>
                  <a:lnTo>
                    <a:pt x="67" y="276"/>
                  </a:lnTo>
                  <a:lnTo>
                    <a:pt x="81" y="284"/>
                  </a:lnTo>
                  <a:lnTo>
                    <a:pt x="97" y="293"/>
                  </a:lnTo>
                  <a:lnTo>
                    <a:pt x="114" y="300"/>
                  </a:lnTo>
                  <a:lnTo>
                    <a:pt x="133" y="307"/>
                  </a:lnTo>
                  <a:lnTo>
                    <a:pt x="154" y="314"/>
                  </a:lnTo>
                  <a:lnTo>
                    <a:pt x="202" y="324"/>
                  </a:lnTo>
                  <a:lnTo>
                    <a:pt x="202" y="324"/>
                  </a:lnTo>
                  <a:lnTo>
                    <a:pt x="252" y="334"/>
                  </a:lnTo>
                  <a:lnTo>
                    <a:pt x="269" y="340"/>
                  </a:lnTo>
                  <a:lnTo>
                    <a:pt x="281" y="345"/>
                  </a:lnTo>
                  <a:lnTo>
                    <a:pt x="290" y="352"/>
                  </a:lnTo>
                  <a:lnTo>
                    <a:pt x="295" y="359"/>
                  </a:lnTo>
                  <a:lnTo>
                    <a:pt x="298" y="367"/>
                  </a:lnTo>
                  <a:lnTo>
                    <a:pt x="300" y="378"/>
                  </a:lnTo>
                  <a:lnTo>
                    <a:pt x="300" y="378"/>
                  </a:lnTo>
                  <a:lnTo>
                    <a:pt x="298" y="388"/>
                  </a:lnTo>
                  <a:lnTo>
                    <a:pt x="293" y="397"/>
                  </a:lnTo>
                  <a:lnTo>
                    <a:pt x="286" y="403"/>
                  </a:lnTo>
                  <a:lnTo>
                    <a:pt x="278" y="409"/>
                  </a:lnTo>
                  <a:lnTo>
                    <a:pt x="269" y="412"/>
                  </a:lnTo>
                  <a:lnTo>
                    <a:pt x="259" y="416"/>
                  </a:lnTo>
                  <a:lnTo>
                    <a:pt x="240" y="417"/>
                  </a:lnTo>
                  <a:lnTo>
                    <a:pt x="240" y="417"/>
                  </a:lnTo>
                  <a:lnTo>
                    <a:pt x="224" y="416"/>
                  </a:lnTo>
                  <a:lnTo>
                    <a:pt x="210" y="414"/>
                  </a:lnTo>
                  <a:lnTo>
                    <a:pt x="200" y="409"/>
                  </a:lnTo>
                  <a:lnTo>
                    <a:pt x="192" y="403"/>
                  </a:lnTo>
                  <a:lnTo>
                    <a:pt x="192" y="403"/>
                  </a:lnTo>
                  <a:lnTo>
                    <a:pt x="183" y="393"/>
                  </a:lnTo>
                  <a:lnTo>
                    <a:pt x="176" y="381"/>
                  </a:lnTo>
                  <a:lnTo>
                    <a:pt x="173" y="371"/>
                  </a:lnTo>
                  <a:lnTo>
                    <a:pt x="171" y="357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2" y="381"/>
                  </a:lnTo>
                  <a:lnTo>
                    <a:pt x="7" y="403"/>
                  </a:lnTo>
                  <a:lnTo>
                    <a:pt x="14" y="422"/>
                  </a:lnTo>
                  <a:lnTo>
                    <a:pt x="23" y="441"/>
                  </a:lnTo>
                  <a:lnTo>
                    <a:pt x="33" y="457"/>
                  </a:lnTo>
                  <a:lnTo>
                    <a:pt x="47" y="472"/>
                  </a:lnTo>
                  <a:lnTo>
                    <a:pt x="60" y="486"/>
                  </a:lnTo>
                  <a:lnTo>
                    <a:pt x="76" y="497"/>
                  </a:lnTo>
                  <a:lnTo>
                    <a:pt x="93" y="507"/>
                  </a:lnTo>
                  <a:lnTo>
                    <a:pt x="112" y="516"/>
                  </a:lnTo>
                  <a:lnTo>
                    <a:pt x="131" y="522"/>
                  </a:lnTo>
                  <a:lnTo>
                    <a:pt x="150" y="528"/>
                  </a:lnTo>
                  <a:lnTo>
                    <a:pt x="171" y="533"/>
                  </a:lnTo>
                  <a:lnTo>
                    <a:pt x="192" y="535"/>
                  </a:lnTo>
                  <a:lnTo>
                    <a:pt x="212" y="536"/>
                  </a:lnTo>
                  <a:lnTo>
                    <a:pt x="233" y="538"/>
                  </a:lnTo>
                  <a:lnTo>
                    <a:pt x="233" y="538"/>
                  </a:lnTo>
                  <a:lnTo>
                    <a:pt x="276" y="536"/>
                  </a:lnTo>
                  <a:lnTo>
                    <a:pt x="297" y="533"/>
                  </a:lnTo>
                  <a:lnTo>
                    <a:pt x="317" y="529"/>
                  </a:lnTo>
                  <a:lnTo>
                    <a:pt x="338" y="524"/>
                  </a:lnTo>
                  <a:lnTo>
                    <a:pt x="357" y="517"/>
                  </a:lnTo>
                  <a:lnTo>
                    <a:pt x="376" y="510"/>
                  </a:lnTo>
                  <a:lnTo>
                    <a:pt x="393" y="500"/>
                  </a:lnTo>
                  <a:lnTo>
                    <a:pt x="411" y="490"/>
                  </a:lnTo>
                  <a:lnTo>
                    <a:pt x="424" y="476"/>
                  </a:lnTo>
                  <a:lnTo>
                    <a:pt x="438" y="462"/>
                  </a:lnTo>
                  <a:lnTo>
                    <a:pt x="448" y="445"/>
                  </a:lnTo>
                  <a:lnTo>
                    <a:pt x="457" y="426"/>
                  </a:lnTo>
                  <a:lnTo>
                    <a:pt x="464" y="405"/>
                  </a:lnTo>
                  <a:lnTo>
                    <a:pt x="469" y="383"/>
                  </a:lnTo>
                  <a:lnTo>
                    <a:pt x="469" y="357"/>
                  </a:lnTo>
                  <a:lnTo>
                    <a:pt x="469" y="357"/>
                  </a:lnTo>
                  <a:lnTo>
                    <a:pt x="469" y="341"/>
                  </a:lnTo>
                  <a:lnTo>
                    <a:pt x="467" y="328"/>
                  </a:lnTo>
                  <a:lnTo>
                    <a:pt x="464" y="316"/>
                  </a:lnTo>
                  <a:lnTo>
                    <a:pt x="461" y="302"/>
                  </a:lnTo>
                  <a:lnTo>
                    <a:pt x="455" y="291"/>
                  </a:lnTo>
                  <a:lnTo>
                    <a:pt x="450" y="281"/>
                  </a:lnTo>
                  <a:lnTo>
                    <a:pt x="443" y="271"/>
                  </a:lnTo>
                  <a:lnTo>
                    <a:pt x="436" y="262"/>
                  </a:lnTo>
                  <a:lnTo>
                    <a:pt x="419" y="247"/>
                  </a:lnTo>
                  <a:lnTo>
                    <a:pt x="400" y="233"/>
                  </a:lnTo>
                  <a:lnTo>
                    <a:pt x="381" y="222"/>
                  </a:lnTo>
                  <a:lnTo>
                    <a:pt x="359" y="214"/>
                  </a:lnTo>
                  <a:lnTo>
                    <a:pt x="359" y="214"/>
                  </a:lnTo>
                  <a:lnTo>
                    <a:pt x="336" y="207"/>
                  </a:lnTo>
                  <a:lnTo>
                    <a:pt x="314" y="202"/>
                  </a:lnTo>
                  <a:lnTo>
                    <a:pt x="269" y="191"/>
                  </a:lnTo>
                  <a:lnTo>
                    <a:pt x="231" y="184"/>
                  </a:lnTo>
                  <a:lnTo>
                    <a:pt x="216" y="179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195" y="171"/>
                  </a:lnTo>
                  <a:lnTo>
                    <a:pt x="188" y="165"/>
                  </a:lnTo>
                  <a:lnTo>
                    <a:pt x="183" y="159"/>
                  </a:lnTo>
                  <a:lnTo>
                    <a:pt x="181" y="148"/>
                  </a:lnTo>
                  <a:lnTo>
                    <a:pt x="181" y="148"/>
                  </a:lnTo>
                  <a:lnTo>
                    <a:pt x="183" y="136"/>
                  </a:lnTo>
                  <a:lnTo>
                    <a:pt x="186" y="127"/>
                  </a:lnTo>
                  <a:lnTo>
                    <a:pt x="192" y="121"/>
                  </a:lnTo>
                  <a:lnTo>
                    <a:pt x="198" y="115"/>
                  </a:lnTo>
                  <a:lnTo>
                    <a:pt x="207" y="112"/>
                  </a:lnTo>
                  <a:lnTo>
                    <a:pt x="217" y="110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47" y="110"/>
                  </a:lnTo>
                  <a:lnTo>
                    <a:pt x="257" y="112"/>
                  </a:lnTo>
                  <a:lnTo>
                    <a:pt x="266" y="117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83" y="131"/>
                  </a:lnTo>
                  <a:lnTo>
                    <a:pt x="290" y="140"/>
                  </a:lnTo>
                  <a:lnTo>
                    <a:pt x="293" y="150"/>
                  </a:lnTo>
                  <a:lnTo>
                    <a:pt x="295" y="162"/>
                  </a:lnTo>
                  <a:lnTo>
                    <a:pt x="457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7" name="Freeform 9"/>
            <p:cNvSpPr>
              <a:spLocks/>
            </p:cNvSpPr>
            <p:nvPr userDrawn="1"/>
          </p:nvSpPr>
          <p:spPr bwMode="auto">
            <a:xfrm>
              <a:off x="5437" y="1491"/>
              <a:ext cx="221" cy="300"/>
            </a:xfrm>
            <a:custGeom>
              <a:avLst/>
              <a:gdLst/>
              <a:ahLst/>
              <a:cxnLst>
                <a:cxn ang="0">
                  <a:pos x="0" y="598"/>
                </a:cxn>
                <a:cxn ang="0">
                  <a:pos x="165" y="598"/>
                </a:cxn>
                <a:cxn ang="0">
                  <a:pos x="165" y="391"/>
                </a:cxn>
                <a:cxn ang="0">
                  <a:pos x="165" y="391"/>
                </a:cxn>
                <a:cxn ang="0">
                  <a:pos x="165" y="365"/>
                </a:cxn>
                <a:cxn ang="0">
                  <a:pos x="169" y="341"/>
                </a:cxn>
                <a:cxn ang="0">
                  <a:pos x="175" y="324"/>
                </a:cxn>
                <a:cxn ang="0">
                  <a:pos x="179" y="317"/>
                </a:cxn>
                <a:cxn ang="0">
                  <a:pos x="182" y="310"/>
                </a:cxn>
                <a:cxn ang="0">
                  <a:pos x="182" y="310"/>
                </a:cxn>
                <a:cxn ang="0">
                  <a:pos x="189" y="301"/>
                </a:cxn>
                <a:cxn ang="0">
                  <a:pos x="200" y="294"/>
                </a:cxn>
                <a:cxn ang="0">
                  <a:pos x="210" y="289"/>
                </a:cxn>
                <a:cxn ang="0">
                  <a:pos x="220" y="288"/>
                </a:cxn>
                <a:cxn ang="0">
                  <a:pos x="220" y="288"/>
                </a:cxn>
                <a:cxn ang="0">
                  <a:pos x="234" y="288"/>
                </a:cxn>
                <a:cxn ang="0">
                  <a:pos x="244" y="291"/>
                </a:cxn>
                <a:cxn ang="0">
                  <a:pos x="253" y="296"/>
                </a:cxn>
                <a:cxn ang="0">
                  <a:pos x="262" y="305"/>
                </a:cxn>
                <a:cxn ang="0">
                  <a:pos x="262" y="305"/>
                </a:cxn>
                <a:cxn ang="0">
                  <a:pos x="269" y="313"/>
                </a:cxn>
                <a:cxn ang="0">
                  <a:pos x="272" y="327"/>
                </a:cxn>
                <a:cxn ang="0">
                  <a:pos x="275" y="343"/>
                </a:cxn>
                <a:cxn ang="0">
                  <a:pos x="275" y="362"/>
                </a:cxn>
                <a:cxn ang="0">
                  <a:pos x="275" y="598"/>
                </a:cxn>
                <a:cxn ang="0">
                  <a:pos x="441" y="598"/>
                </a:cxn>
                <a:cxn ang="0">
                  <a:pos x="441" y="326"/>
                </a:cxn>
                <a:cxn ang="0">
                  <a:pos x="441" y="326"/>
                </a:cxn>
                <a:cxn ang="0">
                  <a:pos x="441" y="305"/>
                </a:cxn>
                <a:cxn ang="0">
                  <a:pos x="439" y="286"/>
                </a:cxn>
                <a:cxn ang="0">
                  <a:pos x="436" y="267"/>
                </a:cxn>
                <a:cxn ang="0">
                  <a:pos x="432" y="251"/>
                </a:cxn>
                <a:cxn ang="0">
                  <a:pos x="425" y="236"/>
                </a:cxn>
                <a:cxn ang="0">
                  <a:pos x="420" y="222"/>
                </a:cxn>
                <a:cxn ang="0">
                  <a:pos x="412" y="210"/>
                </a:cxn>
                <a:cxn ang="0">
                  <a:pos x="403" y="200"/>
                </a:cxn>
                <a:cxn ang="0">
                  <a:pos x="403" y="200"/>
                </a:cxn>
                <a:cxn ang="0">
                  <a:pos x="393" y="189"/>
                </a:cxn>
                <a:cxn ang="0">
                  <a:pos x="382" y="182"/>
                </a:cxn>
                <a:cxn ang="0">
                  <a:pos x="370" y="175"/>
                </a:cxn>
                <a:cxn ang="0">
                  <a:pos x="356" y="169"/>
                </a:cxn>
                <a:cxn ang="0">
                  <a:pos x="343" y="165"/>
                </a:cxn>
                <a:cxn ang="0">
                  <a:pos x="329" y="162"/>
                </a:cxn>
                <a:cxn ang="0">
                  <a:pos x="313" y="160"/>
                </a:cxn>
                <a:cxn ang="0">
                  <a:pos x="298" y="158"/>
                </a:cxn>
                <a:cxn ang="0">
                  <a:pos x="298" y="158"/>
                </a:cxn>
                <a:cxn ang="0">
                  <a:pos x="277" y="160"/>
                </a:cxn>
                <a:cxn ang="0">
                  <a:pos x="258" y="162"/>
                </a:cxn>
                <a:cxn ang="0">
                  <a:pos x="239" y="165"/>
                </a:cxn>
                <a:cxn ang="0">
                  <a:pos x="219" y="174"/>
                </a:cxn>
                <a:cxn ang="0">
                  <a:pos x="219" y="174"/>
                </a:cxn>
                <a:cxn ang="0">
                  <a:pos x="205" y="182"/>
                </a:cxn>
                <a:cxn ang="0">
                  <a:pos x="193" y="191"/>
                </a:cxn>
                <a:cxn ang="0">
                  <a:pos x="179" y="203"/>
                </a:cxn>
                <a:cxn ang="0">
                  <a:pos x="165" y="217"/>
                </a:cxn>
                <a:cxn ang="0">
                  <a:pos x="165" y="0"/>
                </a:cxn>
                <a:cxn ang="0">
                  <a:pos x="0" y="0"/>
                </a:cxn>
                <a:cxn ang="0">
                  <a:pos x="0" y="598"/>
                </a:cxn>
              </a:cxnLst>
              <a:rect l="0" t="0" r="r" b="b"/>
              <a:pathLst>
                <a:path w="441" h="598">
                  <a:moveTo>
                    <a:pt x="0" y="598"/>
                  </a:moveTo>
                  <a:lnTo>
                    <a:pt x="165" y="598"/>
                  </a:lnTo>
                  <a:lnTo>
                    <a:pt x="165" y="391"/>
                  </a:lnTo>
                  <a:lnTo>
                    <a:pt x="165" y="391"/>
                  </a:lnTo>
                  <a:lnTo>
                    <a:pt x="165" y="365"/>
                  </a:lnTo>
                  <a:lnTo>
                    <a:pt x="169" y="341"/>
                  </a:lnTo>
                  <a:lnTo>
                    <a:pt x="175" y="324"/>
                  </a:lnTo>
                  <a:lnTo>
                    <a:pt x="179" y="317"/>
                  </a:lnTo>
                  <a:lnTo>
                    <a:pt x="182" y="310"/>
                  </a:lnTo>
                  <a:lnTo>
                    <a:pt x="182" y="310"/>
                  </a:lnTo>
                  <a:lnTo>
                    <a:pt x="189" y="301"/>
                  </a:lnTo>
                  <a:lnTo>
                    <a:pt x="200" y="294"/>
                  </a:lnTo>
                  <a:lnTo>
                    <a:pt x="210" y="289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34" y="288"/>
                  </a:lnTo>
                  <a:lnTo>
                    <a:pt x="244" y="291"/>
                  </a:lnTo>
                  <a:lnTo>
                    <a:pt x="253" y="296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9" y="313"/>
                  </a:lnTo>
                  <a:lnTo>
                    <a:pt x="272" y="327"/>
                  </a:lnTo>
                  <a:lnTo>
                    <a:pt x="275" y="343"/>
                  </a:lnTo>
                  <a:lnTo>
                    <a:pt x="275" y="362"/>
                  </a:lnTo>
                  <a:lnTo>
                    <a:pt x="275" y="598"/>
                  </a:lnTo>
                  <a:lnTo>
                    <a:pt x="441" y="598"/>
                  </a:lnTo>
                  <a:lnTo>
                    <a:pt x="441" y="326"/>
                  </a:lnTo>
                  <a:lnTo>
                    <a:pt x="441" y="326"/>
                  </a:lnTo>
                  <a:lnTo>
                    <a:pt x="441" y="305"/>
                  </a:lnTo>
                  <a:lnTo>
                    <a:pt x="439" y="286"/>
                  </a:lnTo>
                  <a:lnTo>
                    <a:pt x="436" y="267"/>
                  </a:lnTo>
                  <a:lnTo>
                    <a:pt x="432" y="251"/>
                  </a:lnTo>
                  <a:lnTo>
                    <a:pt x="425" y="236"/>
                  </a:lnTo>
                  <a:lnTo>
                    <a:pt x="420" y="222"/>
                  </a:lnTo>
                  <a:lnTo>
                    <a:pt x="412" y="210"/>
                  </a:lnTo>
                  <a:lnTo>
                    <a:pt x="403" y="200"/>
                  </a:lnTo>
                  <a:lnTo>
                    <a:pt x="403" y="200"/>
                  </a:lnTo>
                  <a:lnTo>
                    <a:pt x="393" y="189"/>
                  </a:lnTo>
                  <a:lnTo>
                    <a:pt x="382" y="182"/>
                  </a:lnTo>
                  <a:lnTo>
                    <a:pt x="370" y="175"/>
                  </a:lnTo>
                  <a:lnTo>
                    <a:pt x="356" y="169"/>
                  </a:lnTo>
                  <a:lnTo>
                    <a:pt x="343" y="165"/>
                  </a:lnTo>
                  <a:lnTo>
                    <a:pt x="329" y="162"/>
                  </a:lnTo>
                  <a:lnTo>
                    <a:pt x="313" y="160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77" y="160"/>
                  </a:lnTo>
                  <a:lnTo>
                    <a:pt x="258" y="162"/>
                  </a:lnTo>
                  <a:lnTo>
                    <a:pt x="239" y="165"/>
                  </a:lnTo>
                  <a:lnTo>
                    <a:pt x="219" y="174"/>
                  </a:lnTo>
                  <a:lnTo>
                    <a:pt x="219" y="174"/>
                  </a:lnTo>
                  <a:lnTo>
                    <a:pt x="205" y="182"/>
                  </a:lnTo>
                  <a:lnTo>
                    <a:pt x="193" y="191"/>
                  </a:lnTo>
                  <a:lnTo>
                    <a:pt x="179" y="203"/>
                  </a:lnTo>
                  <a:lnTo>
                    <a:pt x="165" y="217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8" name="Freeform 10"/>
            <p:cNvSpPr>
              <a:spLocks/>
            </p:cNvSpPr>
            <p:nvPr userDrawn="1"/>
          </p:nvSpPr>
          <p:spPr bwMode="auto">
            <a:xfrm>
              <a:off x="5295" y="1510"/>
              <a:ext cx="115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"/>
                </a:cxn>
                <a:cxn ang="0">
                  <a:pos x="0" y="252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35"/>
                </a:cxn>
                <a:cxn ang="0">
                  <a:pos x="3" y="464"/>
                </a:cxn>
                <a:cxn ang="0">
                  <a:pos x="9" y="489"/>
                </a:cxn>
                <a:cxn ang="0">
                  <a:pos x="15" y="509"/>
                </a:cxn>
                <a:cxn ang="0">
                  <a:pos x="15" y="509"/>
                </a:cxn>
                <a:cxn ang="0">
                  <a:pos x="24" y="525"/>
                </a:cxn>
                <a:cxn ang="0">
                  <a:pos x="33" y="537"/>
                </a:cxn>
                <a:cxn ang="0">
                  <a:pos x="45" y="546"/>
                </a:cxn>
                <a:cxn ang="0">
                  <a:pos x="57" y="554"/>
                </a:cxn>
                <a:cxn ang="0">
                  <a:pos x="57" y="554"/>
                </a:cxn>
                <a:cxn ang="0">
                  <a:pos x="72" y="561"/>
                </a:cxn>
                <a:cxn ang="0">
                  <a:pos x="91" y="566"/>
                </a:cxn>
                <a:cxn ang="0">
                  <a:pos x="114" y="570"/>
                </a:cxn>
                <a:cxn ang="0">
                  <a:pos x="141" y="570"/>
                </a:cxn>
                <a:cxn ang="0">
                  <a:pos x="141" y="570"/>
                </a:cxn>
                <a:cxn ang="0">
                  <a:pos x="160" y="570"/>
                </a:cxn>
                <a:cxn ang="0">
                  <a:pos x="183" y="566"/>
                </a:cxn>
                <a:cxn ang="0">
                  <a:pos x="207" y="563"/>
                </a:cxn>
                <a:cxn ang="0">
                  <a:pos x="229" y="556"/>
                </a:cxn>
                <a:cxn ang="0">
                  <a:pos x="229" y="449"/>
                </a:cxn>
                <a:cxn ang="0">
                  <a:pos x="229" y="449"/>
                </a:cxn>
                <a:cxn ang="0">
                  <a:pos x="222" y="451"/>
                </a:cxn>
                <a:cxn ang="0">
                  <a:pos x="210" y="452"/>
                </a:cxn>
                <a:cxn ang="0">
                  <a:pos x="186" y="454"/>
                </a:cxn>
                <a:cxn ang="0">
                  <a:pos x="186" y="454"/>
                </a:cxn>
                <a:cxn ang="0">
                  <a:pos x="178" y="452"/>
                </a:cxn>
                <a:cxn ang="0">
                  <a:pos x="171" y="447"/>
                </a:cxn>
                <a:cxn ang="0">
                  <a:pos x="167" y="444"/>
                </a:cxn>
                <a:cxn ang="0">
                  <a:pos x="164" y="440"/>
                </a:cxn>
                <a:cxn ang="0">
                  <a:pos x="164" y="440"/>
                </a:cxn>
                <a:cxn ang="0">
                  <a:pos x="162" y="435"/>
                </a:cxn>
                <a:cxn ang="0">
                  <a:pos x="160" y="426"/>
                </a:cxn>
                <a:cxn ang="0">
                  <a:pos x="159" y="404"/>
                </a:cxn>
                <a:cxn ang="0">
                  <a:pos x="159" y="252"/>
                </a:cxn>
                <a:cxn ang="0">
                  <a:pos x="229" y="252"/>
                </a:cxn>
                <a:cxn ang="0">
                  <a:pos x="229" y="132"/>
                </a:cxn>
                <a:cxn ang="0">
                  <a:pos x="159" y="132"/>
                </a:cxn>
                <a:cxn ang="0">
                  <a:pos x="159" y="0"/>
                </a:cxn>
                <a:cxn ang="0">
                  <a:pos x="0" y="0"/>
                </a:cxn>
              </a:cxnLst>
              <a:rect l="0" t="0" r="r" b="b"/>
              <a:pathLst>
                <a:path w="229" h="570">
                  <a:moveTo>
                    <a:pt x="0" y="0"/>
                  </a:moveTo>
                  <a:lnTo>
                    <a:pt x="0" y="132"/>
                  </a:lnTo>
                  <a:lnTo>
                    <a:pt x="0" y="252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3" y="464"/>
                  </a:lnTo>
                  <a:lnTo>
                    <a:pt x="9" y="489"/>
                  </a:lnTo>
                  <a:lnTo>
                    <a:pt x="15" y="509"/>
                  </a:lnTo>
                  <a:lnTo>
                    <a:pt x="15" y="509"/>
                  </a:lnTo>
                  <a:lnTo>
                    <a:pt x="24" y="525"/>
                  </a:lnTo>
                  <a:lnTo>
                    <a:pt x="33" y="537"/>
                  </a:lnTo>
                  <a:lnTo>
                    <a:pt x="45" y="546"/>
                  </a:lnTo>
                  <a:lnTo>
                    <a:pt x="57" y="554"/>
                  </a:lnTo>
                  <a:lnTo>
                    <a:pt x="57" y="554"/>
                  </a:lnTo>
                  <a:lnTo>
                    <a:pt x="72" y="561"/>
                  </a:lnTo>
                  <a:lnTo>
                    <a:pt x="91" y="566"/>
                  </a:lnTo>
                  <a:lnTo>
                    <a:pt x="114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60" y="570"/>
                  </a:lnTo>
                  <a:lnTo>
                    <a:pt x="183" y="566"/>
                  </a:lnTo>
                  <a:lnTo>
                    <a:pt x="207" y="563"/>
                  </a:lnTo>
                  <a:lnTo>
                    <a:pt x="229" y="556"/>
                  </a:lnTo>
                  <a:lnTo>
                    <a:pt x="229" y="449"/>
                  </a:lnTo>
                  <a:lnTo>
                    <a:pt x="229" y="449"/>
                  </a:lnTo>
                  <a:lnTo>
                    <a:pt x="222" y="451"/>
                  </a:lnTo>
                  <a:lnTo>
                    <a:pt x="210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78" y="452"/>
                  </a:lnTo>
                  <a:lnTo>
                    <a:pt x="171" y="447"/>
                  </a:lnTo>
                  <a:lnTo>
                    <a:pt x="167" y="444"/>
                  </a:lnTo>
                  <a:lnTo>
                    <a:pt x="164" y="440"/>
                  </a:lnTo>
                  <a:lnTo>
                    <a:pt x="164" y="440"/>
                  </a:lnTo>
                  <a:lnTo>
                    <a:pt x="162" y="435"/>
                  </a:lnTo>
                  <a:lnTo>
                    <a:pt x="160" y="426"/>
                  </a:lnTo>
                  <a:lnTo>
                    <a:pt x="159" y="404"/>
                  </a:lnTo>
                  <a:lnTo>
                    <a:pt x="159" y="252"/>
                  </a:lnTo>
                  <a:lnTo>
                    <a:pt x="229" y="252"/>
                  </a:lnTo>
                  <a:lnTo>
                    <a:pt x="229" y="132"/>
                  </a:lnTo>
                  <a:lnTo>
                    <a:pt x="159" y="132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9" name="Rectangle 11"/>
            <p:cNvSpPr>
              <a:spLocks noChangeArrowheads="1"/>
            </p:cNvSpPr>
            <p:nvPr userDrawn="1"/>
          </p:nvSpPr>
          <p:spPr bwMode="auto">
            <a:xfrm>
              <a:off x="5187" y="1510"/>
              <a:ext cx="80" cy="44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37" y="5321603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37" y="1562986"/>
            <a:ext cx="5486400" cy="37426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37" y="5911702"/>
            <a:ext cx="5486400" cy="4518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8C52F21D-AD2A-46F3-AC71-7E6F79EEDB91}" type="datetime1">
              <a:rPr lang="en-US" smtClean="0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C66CE5C2-E866-4A58-8849-9B3AB7D4BA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70120" y="0"/>
            <a:ext cx="9314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 flipV="1">
            <a:off x="0" y="1828198"/>
            <a:ext cx="9144000" cy="1196975"/>
          </a:xfrm>
          <a:prstGeom prst="rect">
            <a:avLst/>
          </a:prstGeom>
          <a:gradFill>
            <a:gsLst>
              <a:gs pos="0">
                <a:srgbClr val="091625">
                  <a:alpha val="69804"/>
                </a:srgbClr>
              </a:gs>
              <a:gs pos="100000">
                <a:srgbClr val="132D4D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6886575" y="1839310"/>
            <a:ext cx="2257425" cy="11785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0" y="1831390"/>
            <a:ext cx="6879265" cy="722376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551281"/>
            <a:ext cx="6905297" cy="466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0" y="182403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0" y="30146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5400000">
            <a:off x="3440907" y="3429794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52705" y="4426562"/>
            <a:ext cx="2191295" cy="4257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952705" y="3131998"/>
            <a:ext cx="2191295" cy="125913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presenter(s) name, title and presentation type</a:t>
            </a:r>
          </a:p>
        </p:txBody>
      </p:sp>
      <p:grpSp>
        <p:nvGrpSpPr>
          <p:cNvPr id="17" name="Group 4"/>
          <p:cNvGrpSpPr>
            <a:grpSpLocks noChangeAspect="1"/>
          </p:cNvGrpSpPr>
          <p:nvPr userDrawn="1"/>
        </p:nvGrpSpPr>
        <p:grpSpPr bwMode="auto">
          <a:xfrm>
            <a:off x="7043738" y="2001838"/>
            <a:ext cx="1938337" cy="855662"/>
            <a:chOff x="4437" y="1261"/>
            <a:chExt cx="1221" cy="539"/>
          </a:xfrm>
        </p:grpSpPr>
        <p:sp>
          <p:nvSpPr>
            <p:cNvPr id="2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7" y="1261"/>
              <a:ext cx="1221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4437" y="1261"/>
              <a:ext cx="830" cy="266"/>
            </a:xfrm>
            <a:custGeom>
              <a:avLst/>
              <a:gdLst/>
              <a:ahLst/>
              <a:cxnLst>
                <a:cxn ang="0">
                  <a:pos x="1216" y="193"/>
                </a:cxn>
                <a:cxn ang="0">
                  <a:pos x="1500" y="193"/>
                </a:cxn>
                <a:cxn ang="0">
                  <a:pos x="1430" y="12"/>
                </a:cxn>
                <a:cxn ang="0">
                  <a:pos x="1054" y="12"/>
                </a:cxn>
                <a:cxn ang="0">
                  <a:pos x="738" y="141"/>
                </a:cxn>
                <a:cxn ang="0">
                  <a:pos x="805" y="157"/>
                </a:cxn>
                <a:cxn ang="0">
                  <a:pos x="842" y="190"/>
                </a:cxn>
                <a:cxn ang="0">
                  <a:pos x="861" y="248"/>
                </a:cxn>
                <a:cxn ang="0">
                  <a:pos x="857" y="302"/>
                </a:cxn>
                <a:cxn ang="0">
                  <a:pos x="836" y="354"/>
                </a:cxn>
                <a:cxn ang="0">
                  <a:pos x="797" y="381"/>
                </a:cxn>
                <a:cxn ang="0">
                  <a:pos x="688" y="390"/>
                </a:cxn>
                <a:cxn ang="0">
                  <a:pos x="759" y="519"/>
                </a:cxn>
                <a:cxn ang="0">
                  <a:pos x="874" y="502"/>
                </a:cxn>
                <a:cxn ang="0">
                  <a:pos x="955" y="450"/>
                </a:cxn>
                <a:cxn ang="0">
                  <a:pos x="1002" y="371"/>
                </a:cxn>
                <a:cxn ang="0">
                  <a:pos x="1018" y="266"/>
                </a:cxn>
                <a:cxn ang="0">
                  <a:pos x="1011" y="193"/>
                </a:cxn>
                <a:cxn ang="0">
                  <a:pos x="980" y="109"/>
                </a:cxn>
                <a:cxn ang="0">
                  <a:pos x="917" y="45"/>
                </a:cxn>
                <a:cxn ang="0">
                  <a:pos x="819" y="14"/>
                </a:cxn>
                <a:cxn ang="0">
                  <a:pos x="488" y="200"/>
                </a:cxn>
                <a:cxn ang="0">
                  <a:pos x="474" y="135"/>
                </a:cxn>
                <a:cxn ang="0">
                  <a:pos x="435" y="66"/>
                </a:cxn>
                <a:cxn ang="0">
                  <a:pos x="371" y="21"/>
                </a:cxn>
                <a:cxn ang="0">
                  <a:pos x="283" y="0"/>
                </a:cxn>
                <a:cxn ang="0">
                  <a:pos x="202" y="5"/>
                </a:cxn>
                <a:cxn ang="0">
                  <a:pos x="109" y="41"/>
                </a:cxn>
                <a:cxn ang="0">
                  <a:pos x="41" y="110"/>
                </a:cxn>
                <a:cxn ang="0">
                  <a:pos x="5" y="209"/>
                </a:cxn>
                <a:cxn ang="0">
                  <a:pos x="2" y="293"/>
                </a:cxn>
                <a:cxn ang="0">
                  <a:pos x="28" y="393"/>
                </a:cxn>
                <a:cxn ang="0">
                  <a:pos x="85" y="473"/>
                </a:cxn>
                <a:cxn ang="0">
                  <a:pos x="172" y="519"/>
                </a:cxn>
                <a:cxn ang="0">
                  <a:pos x="259" y="531"/>
                </a:cxn>
                <a:cxn ang="0">
                  <a:pos x="357" y="512"/>
                </a:cxn>
                <a:cxn ang="0">
                  <a:pos x="429" y="464"/>
                </a:cxn>
                <a:cxn ang="0">
                  <a:pos x="474" y="397"/>
                </a:cxn>
                <a:cxn ang="0">
                  <a:pos x="490" y="321"/>
                </a:cxn>
                <a:cxn ang="0">
                  <a:pos x="328" y="354"/>
                </a:cxn>
                <a:cxn ang="0">
                  <a:pos x="288" y="398"/>
                </a:cxn>
                <a:cxn ang="0">
                  <a:pos x="241" y="404"/>
                </a:cxn>
                <a:cxn ang="0">
                  <a:pos x="198" y="386"/>
                </a:cxn>
                <a:cxn ang="0">
                  <a:pos x="172" y="350"/>
                </a:cxn>
                <a:cxn ang="0">
                  <a:pos x="157" y="266"/>
                </a:cxn>
                <a:cxn ang="0">
                  <a:pos x="169" y="191"/>
                </a:cxn>
                <a:cxn ang="0">
                  <a:pos x="191" y="152"/>
                </a:cxn>
                <a:cxn ang="0">
                  <a:pos x="229" y="129"/>
                </a:cxn>
                <a:cxn ang="0">
                  <a:pos x="266" y="128"/>
                </a:cxn>
                <a:cxn ang="0">
                  <a:pos x="302" y="140"/>
                </a:cxn>
                <a:cxn ang="0">
                  <a:pos x="331" y="181"/>
                </a:cxn>
              </a:cxnLst>
              <a:rect l="0" t="0" r="r" b="b"/>
              <a:pathLst>
                <a:path w="1661" h="531">
                  <a:moveTo>
                    <a:pt x="1054" y="519"/>
                  </a:moveTo>
                  <a:lnTo>
                    <a:pt x="1212" y="519"/>
                  </a:lnTo>
                  <a:lnTo>
                    <a:pt x="1212" y="193"/>
                  </a:lnTo>
                  <a:lnTo>
                    <a:pt x="1216" y="193"/>
                  </a:lnTo>
                  <a:lnTo>
                    <a:pt x="1285" y="519"/>
                  </a:lnTo>
                  <a:lnTo>
                    <a:pt x="1423" y="519"/>
                  </a:lnTo>
                  <a:lnTo>
                    <a:pt x="1497" y="193"/>
                  </a:lnTo>
                  <a:lnTo>
                    <a:pt x="1500" y="193"/>
                  </a:lnTo>
                  <a:lnTo>
                    <a:pt x="1500" y="455"/>
                  </a:lnTo>
                  <a:lnTo>
                    <a:pt x="1661" y="455"/>
                  </a:lnTo>
                  <a:lnTo>
                    <a:pt x="1661" y="12"/>
                  </a:lnTo>
                  <a:lnTo>
                    <a:pt x="1430" y="12"/>
                  </a:lnTo>
                  <a:lnTo>
                    <a:pt x="1357" y="310"/>
                  </a:lnTo>
                  <a:lnTo>
                    <a:pt x="1356" y="310"/>
                  </a:lnTo>
                  <a:lnTo>
                    <a:pt x="1283" y="12"/>
                  </a:lnTo>
                  <a:lnTo>
                    <a:pt x="1054" y="12"/>
                  </a:lnTo>
                  <a:lnTo>
                    <a:pt x="1054" y="519"/>
                  </a:lnTo>
                  <a:close/>
                  <a:moveTo>
                    <a:pt x="688" y="141"/>
                  </a:moveTo>
                  <a:lnTo>
                    <a:pt x="738" y="141"/>
                  </a:lnTo>
                  <a:lnTo>
                    <a:pt x="738" y="141"/>
                  </a:lnTo>
                  <a:lnTo>
                    <a:pt x="759" y="143"/>
                  </a:lnTo>
                  <a:lnTo>
                    <a:pt x="776" y="145"/>
                  </a:lnTo>
                  <a:lnTo>
                    <a:pt x="792" y="150"/>
                  </a:lnTo>
                  <a:lnTo>
                    <a:pt x="805" y="157"/>
                  </a:lnTo>
                  <a:lnTo>
                    <a:pt x="817" y="164"/>
                  </a:lnTo>
                  <a:lnTo>
                    <a:pt x="828" y="172"/>
                  </a:lnTo>
                  <a:lnTo>
                    <a:pt x="835" y="181"/>
                  </a:lnTo>
                  <a:lnTo>
                    <a:pt x="842" y="190"/>
                  </a:lnTo>
                  <a:lnTo>
                    <a:pt x="848" y="200"/>
                  </a:lnTo>
                  <a:lnTo>
                    <a:pt x="852" y="210"/>
                  </a:lnTo>
                  <a:lnTo>
                    <a:pt x="859" y="231"/>
                  </a:lnTo>
                  <a:lnTo>
                    <a:pt x="861" y="248"/>
                  </a:lnTo>
                  <a:lnTo>
                    <a:pt x="862" y="262"/>
                  </a:lnTo>
                  <a:lnTo>
                    <a:pt x="862" y="262"/>
                  </a:lnTo>
                  <a:lnTo>
                    <a:pt x="861" y="281"/>
                  </a:lnTo>
                  <a:lnTo>
                    <a:pt x="857" y="302"/>
                  </a:lnTo>
                  <a:lnTo>
                    <a:pt x="852" y="324"/>
                  </a:lnTo>
                  <a:lnTo>
                    <a:pt x="847" y="335"/>
                  </a:lnTo>
                  <a:lnTo>
                    <a:pt x="842" y="343"/>
                  </a:lnTo>
                  <a:lnTo>
                    <a:pt x="836" y="354"/>
                  </a:lnTo>
                  <a:lnTo>
                    <a:pt x="828" y="362"/>
                  </a:lnTo>
                  <a:lnTo>
                    <a:pt x="819" y="369"/>
                  </a:lnTo>
                  <a:lnTo>
                    <a:pt x="809" y="376"/>
                  </a:lnTo>
                  <a:lnTo>
                    <a:pt x="797" y="381"/>
                  </a:lnTo>
                  <a:lnTo>
                    <a:pt x="783" y="386"/>
                  </a:lnTo>
                  <a:lnTo>
                    <a:pt x="767" y="388"/>
                  </a:lnTo>
                  <a:lnTo>
                    <a:pt x="750" y="390"/>
                  </a:lnTo>
                  <a:lnTo>
                    <a:pt x="688" y="390"/>
                  </a:lnTo>
                  <a:lnTo>
                    <a:pt x="688" y="141"/>
                  </a:lnTo>
                  <a:close/>
                  <a:moveTo>
                    <a:pt x="531" y="519"/>
                  </a:moveTo>
                  <a:lnTo>
                    <a:pt x="759" y="519"/>
                  </a:lnTo>
                  <a:lnTo>
                    <a:pt x="759" y="519"/>
                  </a:lnTo>
                  <a:lnTo>
                    <a:pt x="790" y="519"/>
                  </a:lnTo>
                  <a:lnTo>
                    <a:pt x="821" y="516"/>
                  </a:lnTo>
                  <a:lnTo>
                    <a:pt x="848" y="509"/>
                  </a:lnTo>
                  <a:lnTo>
                    <a:pt x="874" y="502"/>
                  </a:lnTo>
                  <a:lnTo>
                    <a:pt x="897" y="492"/>
                  </a:lnTo>
                  <a:lnTo>
                    <a:pt x="919" y="479"/>
                  </a:lnTo>
                  <a:lnTo>
                    <a:pt x="938" y="466"/>
                  </a:lnTo>
                  <a:lnTo>
                    <a:pt x="955" y="450"/>
                  </a:lnTo>
                  <a:lnTo>
                    <a:pt x="969" y="433"/>
                  </a:lnTo>
                  <a:lnTo>
                    <a:pt x="983" y="414"/>
                  </a:lnTo>
                  <a:lnTo>
                    <a:pt x="993" y="393"/>
                  </a:lnTo>
                  <a:lnTo>
                    <a:pt x="1002" y="371"/>
                  </a:lnTo>
                  <a:lnTo>
                    <a:pt x="1009" y="347"/>
                  </a:lnTo>
                  <a:lnTo>
                    <a:pt x="1014" y="321"/>
                  </a:lnTo>
                  <a:lnTo>
                    <a:pt x="1018" y="293"/>
                  </a:lnTo>
                  <a:lnTo>
                    <a:pt x="1018" y="266"/>
                  </a:lnTo>
                  <a:lnTo>
                    <a:pt x="1018" y="266"/>
                  </a:lnTo>
                  <a:lnTo>
                    <a:pt x="1018" y="241"/>
                  </a:lnTo>
                  <a:lnTo>
                    <a:pt x="1016" y="217"/>
                  </a:lnTo>
                  <a:lnTo>
                    <a:pt x="1011" y="193"/>
                  </a:lnTo>
                  <a:lnTo>
                    <a:pt x="1005" y="171"/>
                  </a:lnTo>
                  <a:lnTo>
                    <a:pt x="999" y="150"/>
                  </a:lnTo>
                  <a:lnTo>
                    <a:pt x="990" y="128"/>
                  </a:lnTo>
                  <a:lnTo>
                    <a:pt x="980" y="109"/>
                  </a:lnTo>
                  <a:lnTo>
                    <a:pt x="967" y="90"/>
                  </a:lnTo>
                  <a:lnTo>
                    <a:pt x="952" y="72"/>
                  </a:lnTo>
                  <a:lnTo>
                    <a:pt x="936" y="59"/>
                  </a:lnTo>
                  <a:lnTo>
                    <a:pt x="917" y="45"/>
                  </a:lnTo>
                  <a:lnTo>
                    <a:pt x="897" y="33"/>
                  </a:lnTo>
                  <a:lnTo>
                    <a:pt x="873" y="24"/>
                  </a:lnTo>
                  <a:lnTo>
                    <a:pt x="847" y="17"/>
                  </a:lnTo>
                  <a:lnTo>
                    <a:pt x="819" y="14"/>
                  </a:lnTo>
                  <a:lnTo>
                    <a:pt x="788" y="12"/>
                  </a:lnTo>
                  <a:lnTo>
                    <a:pt x="531" y="12"/>
                  </a:lnTo>
                  <a:lnTo>
                    <a:pt x="531" y="519"/>
                  </a:lnTo>
                  <a:close/>
                  <a:moveTo>
                    <a:pt x="488" y="200"/>
                  </a:moveTo>
                  <a:lnTo>
                    <a:pt x="488" y="200"/>
                  </a:lnTo>
                  <a:lnTo>
                    <a:pt x="485" y="178"/>
                  </a:lnTo>
                  <a:lnTo>
                    <a:pt x="479" y="155"/>
                  </a:lnTo>
                  <a:lnTo>
                    <a:pt x="474" y="135"/>
                  </a:lnTo>
                  <a:lnTo>
                    <a:pt x="466" y="116"/>
                  </a:lnTo>
                  <a:lnTo>
                    <a:pt x="457" y="98"/>
                  </a:lnTo>
                  <a:lnTo>
                    <a:pt x="447" y="81"/>
                  </a:lnTo>
                  <a:lnTo>
                    <a:pt x="435" y="66"/>
                  </a:lnTo>
                  <a:lnTo>
                    <a:pt x="421" y="53"/>
                  </a:lnTo>
                  <a:lnTo>
                    <a:pt x="405" y="41"/>
                  </a:lnTo>
                  <a:lnTo>
                    <a:pt x="388" y="29"/>
                  </a:lnTo>
                  <a:lnTo>
                    <a:pt x="371" y="21"/>
                  </a:lnTo>
                  <a:lnTo>
                    <a:pt x="352" y="14"/>
                  </a:lnTo>
                  <a:lnTo>
                    <a:pt x="329" y="7"/>
                  </a:lnTo>
                  <a:lnTo>
                    <a:pt x="307" y="3"/>
                  </a:lnTo>
                  <a:lnTo>
                    <a:pt x="283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29" y="0"/>
                  </a:lnTo>
                  <a:lnTo>
                    <a:pt x="202" y="5"/>
                  </a:lnTo>
                  <a:lnTo>
                    <a:pt x="176" y="10"/>
                  </a:lnTo>
                  <a:lnTo>
                    <a:pt x="152" y="19"/>
                  </a:lnTo>
                  <a:lnTo>
                    <a:pt x="129" y="29"/>
                  </a:lnTo>
                  <a:lnTo>
                    <a:pt x="109" y="41"/>
                  </a:lnTo>
                  <a:lnTo>
                    <a:pt x="88" y="57"/>
                  </a:lnTo>
                  <a:lnTo>
                    <a:pt x="71" y="72"/>
                  </a:lnTo>
                  <a:lnTo>
                    <a:pt x="55" y="91"/>
                  </a:lnTo>
                  <a:lnTo>
                    <a:pt x="41" y="110"/>
                  </a:lnTo>
                  <a:lnTo>
                    <a:pt x="29" y="133"/>
                  </a:lnTo>
                  <a:lnTo>
                    <a:pt x="19" y="157"/>
                  </a:lnTo>
                  <a:lnTo>
                    <a:pt x="10" y="181"/>
                  </a:lnTo>
                  <a:lnTo>
                    <a:pt x="5" y="209"/>
                  </a:lnTo>
                  <a:lnTo>
                    <a:pt x="2" y="236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93"/>
                  </a:lnTo>
                  <a:lnTo>
                    <a:pt x="5" y="321"/>
                  </a:lnTo>
                  <a:lnTo>
                    <a:pt x="10" y="347"/>
                  </a:lnTo>
                  <a:lnTo>
                    <a:pt x="17" y="371"/>
                  </a:lnTo>
                  <a:lnTo>
                    <a:pt x="28" y="393"/>
                  </a:lnTo>
                  <a:lnTo>
                    <a:pt x="38" y="416"/>
                  </a:lnTo>
                  <a:lnTo>
                    <a:pt x="52" y="436"/>
                  </a:lnTo>
                  <a:lnTo>
                    <a:pt x="67" y="455"/>
                  </a:lnTo>
                  <a:lnTo>
                    <a:pt x="85" y="473"/>
                  </a:lnTo>
                  <a:lnTo>
                    <a:pt x="105" y="486"/>
                  </a:lnTo>
                  <a:lnTo>
                    <a:pt x="126" y="500"/>
                  </a:lnTo>
                  <a:lnTo>
                    <a:pt x="148" y="511"/>
                  </a:lnTo>
                  <a:lnTo>
                    <a:pt x="172" y="519"/>
                  </a:lnTo>
                  <a:lnTo>
                    <a:pt x="200" y="526"/>
                  </a:lnTo>
                  <a:lnTo>
                    <a:pt x="228" y="530"/>
                  </a:lnTo>
                  <a:lnTo>
                    <a:pt x="259" y="531"/>
                  </a:lnTo>
                  <a:lnTo>
                    <a:pt x="259" y="531"/>
                  </a:lnTo>
                  <a:lnTo>
                    <a:pt x="285" y="531"/>
                  </a:lnTo>
                  <a:lnTo>
                    <a:pt x="310" y="526"/>
                  </a:lnTo>
                  <a:lnTo>
                    <a:pt x="335" y="521"/>
                  </a:lnTo>
                  <a:lnTo>
                    <a:pt x="357" y="512"/>
                  </a:lnTo>
                  <a:lnTo>
                    <a:pt x="378" y="504"/>
                  </a:lnTo>
                  <a:lnTo>
                    <a:pt x="397" y="492"/>
                  </a:lnTo>
                  <a:lnTo>
                    <a:pt x="414" y="479"/>
                  </a:lnTo>
                  <a:lnTo>
                    <a:pt x="429" y="464"/>
                  </a:lnTo>
                  <a:lnTo>
                    <a:pt x="443" y="448"/>
                  </a:lnTo>
                  <a:lnTo>
                    <a:pt x="455" y="433"/>
                  </a:lnTo>
                  <a:lnTo>
                    <a:pt x="466" y="414"/>
                  </a:lnTo>
                  <a:lnTo>
                    <a:pt x="474" y="397"/>
                  </a:lnTo>
                  <a:lnTo>
                    <a:pt x="481" y="378"/>
                  </a:lnTo>
                  <a:lnTo>
                    <a:pt x="486" y="359"/>
                  </a:lnTo>
                  <a:lnTo>
                    <a:pt x="490" y="340"/>
                  </a:lnTo>
                  <a:lnTo>
                    <a:pt x="490" y="321"/>
                  </a:lnTo>
                  <a:lnTo>
                    <a:pt x="336" y="321"/>
                  </a:lnTo>
                  <a:lnTo>
                    <a:pt x="336" y="321"/>
                  </a:lnTo>
                  <a:lnTo>
                    <a:pt x="333" y="338"/>
                  </a:lnTo>
                  <a:lnTo>
                    <a:pt x="328" y="354"/>
                  </a:lnTo>
                  <a:lnTo>
                    <a:pt x="321" y="367"/>
                  </a:lnTo>
                  <a:lnTo>
                    <a:pt x="312" y="381"/>
                  </a:lnTo>
                  <a:lnTo>
                    <a:pt x="300" y="392"/>
                  </a:lnTo>
                  <a:lnTo>
                    <a:pt x="288" y="398"/>
                  </a:lnTo>
                  <a:lnTo>
                    <a:pt x="272" y="404"/>
                  </a:lnTo>
                  <a:lnTo>
                    <a:pt x="254" y="405"/>
                  </a:lnTo>
                  <a:lnTo>
                    <a:pt x="254" y="405"/>
                  </a:lnTo>
                  <a:lnTo>
                    <a:pt x="241" y="404"/>
                  </a:lnTo>
                  <a:lnTo>
                    <a:pt x="229" y="402"/>
                  </a:lnTo>
                  <a:lnTo>
                    <a:pt x="217" y="398"/>
                  </a:lnTo>
                  <a:lnTo>
                    <a:pt x="209" y="393"/>
                  </a:lnTo>
                  <a:lnTo>
                    <a:pt x="198" y="386"/>
                  </a:lnTo>
                  <a:lnTo>
                    <a:pt x="191" y="379"/>
                  </a:lnTo>
                  <a:lnTo>
                    <a:pt x="185" y="371"/>
                  </a:lnTo>
                  <a:lnTo>
                    <a:pt x="178" y="360"/>
                  </a:lnTo>
                  <a:lnTo>
                    <a:pt x="172" y="350"/>
                  </a:lnTo>
                  <a:lnTo>
                    <a:pt x="169" y="340"/>
                  </a:lnTo>
                  <a:lnTo>
                    <a:pt x="162" y="316"/>
                  </a:lnTo>
                  <a:lnTo>
                    <a:pt x="159" y="291"/>
                  </a:lnTo>
                  <a:lnTo>
                    <a:pt x="157" y="266"/>
                  </a:lnTo>
                  <a:lnTo>
                    <a:pt x="157" y="266"/>
                  </a:lnTo>
                  <a:lnTo>
                    <a:pt x="159" y="240"/>
                  </a:lnTo>
                  <a:lnTo>
                    <a:pt x="162" y="216"/>
                  </a:lnTo>
                  <a:lnTo>
                    <a:pt x="169" y="191"/>
                  </a:lnTo>
                  <a:lnTo>
                    <a:pt x="172" y="181"/>
                  </a:lnTo>
                  <a:lnTo>
                    <a:pt x="178" y="171"/>
                  </a:lnTo>
                  <a:lnTo>
                    <a:pt x="185" y="160"/>
                  </a:lnTo>
                  <a:lnTo>
                    <a:pt x="191" y="152"/>
                  </a:lnTo>
                  <a:lnTo>
                    <a:pt x="198" y="145"/>
                  </a:lnTo>
                  <a:lnTo>
                    <a:pt x="209" y="138"/>
                  </a:lnTo>
                  <a:lnTo>
                    <a:pt x="217" y="133"/>
                  </a:lnTo>
                  <a:lnTo>
                    <a:pt x="229" y="129"/>
                  </a:lnTo>
                  <a:lnTo>
                    <a:pt x="241" y="128"/>
                  </a:lnTo>
                  <a:lnTo>
                    <a:pt x="254" y="126"/>
                  </a:lnTo>
                  <a:lnTo>
                    <a:pt x="254" y="126"/>
                  </a:lnTo>
                  <a:lnTo>
                    <a:pt x="266" y="128"/>
                  </a:lnTo>
                  <a:lnTo>
                    <a:pt x="276" y="129"/>
                  </a:lnTo>
                  <a:lnTo>
                    <a:pt x="285" y="131"/>
                  </a:lnTo>
                  <a:lnTo>
                    <a:pt x="293" y="135"/>
                  </a:lnTo>
                  <a:lnTo>
                    <a:pt x="302" y="140"/>
                  </a:lnTo>
                  <a:lnTo>
                    <a:pt x="307" y="145"/>
                  </a:lnTo>
                  <a:lnTo>
                    <a:pt x="317" y="157"/>
                  </a:lnTo>
                  <a:lnTo>
                    <a:pt x="326" y="169"/>
                  </a:lnTo>
                  <a:lnTo>
                    <a:pt x="331" y="181"/>
                  </a:lnTo>
                  <a:lnTo>
                    <a:pt x="335" y="193"/>
                  </a:lnTo>
                  <a:lnTo>
                    <a:pt x="336" y="200"/>
                  </a:lnTo>
                  <a:lnTo>
                    <a:pt x="488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6"/>
            <p:cNvSpPr>
              <a:spLocks noChangeArrowheads="1"/>
            </p:cNvSpPr>
            <p:nvPr userDrawn="1"/>
          </p:nvSpPr>
          <p:spPr bwMode="auto">
            <a:xfrm>
              <a:off x="5187" y="1576"/>
              <a:ext cx="80" cy="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4806" y="1571"/>
              <a:ext cx="354" cy="219"/>
            </a:xfrm>
            <a:custGeom>
              <a:avLst/>
              <a:gdLst/>
              <a:ahLst/>
              <a:cxnLst>
                <a:cxn ang="0">
                  <a:pos x="162" y="438"/>
                </a:cxn>
                <a:cxn ang="0">
                  <a:pos x="162" y="207"/>
                </a:cxn>
                <a:cxn ang="0">
                  <a:pos x="166" y="176"/>
                </a:cxn>
                <a:cxn ang="0">
                  <a:pos x="176" y="152"/>
                </a:cxn>
                <a:cxn ang="0">
                  <a:pos x="192" y="136"/>
                </a:cxn>
                <a:cxn ang="0">
                  <a:pos x="219" y="130"/>
                </a:cxn>
                <a:cxn ang="0">
                  <a:pos x="235" y="131"/>
                </a:cxn>
                <a:cxn ang="0">
                  <a:pos x="257" y="143"/>
                </a:cxn>
                <a:cxn ang="0">
                  <a:pos x="267" y="166"/>
                </a:cxn>
                <a:cxn ang="0">
                  <a:pos x="273" y="192"/>
                </a:cxn>
                <a:cxn ang="0">
                  <a:pos x="273" y="438"/>
                </a:cxn>
                <a:cxn ang="0">
                  <a:pos x="435" y="207"/>
                </a:cxn>
                <a:cxn ang="0">
                  <a:pos x="436" y="192"/>
                </a:cxn>
                <a:cxn ang="0">
                  <a:pos x="442" y="164"/>
                </a:cxn>
                <a:cxn ang="0">
                  <a:pos x="455" y="143"/>
                </a:cxn>
                <a:cxn ang="0">
                  <a:pos x="476" y="131"/>
                </a:cxn>
                <a:cxn ang="0">
                  <a:pos x="492" y="130"/>
                </a:cxn>
                <a:cxn ang="0">
                  <a:pos x="521" y="136"/>
                </a:cxn>
                <a:cxn ang="0">
                  <a:pos x="536" y="154"/>
                </a:cxn>
                <a:cxn ang="0">
                  <a:pos x="543" y="178"/>
                </a:cxn>
                <a:cxn ang="0">
                  <a:pos x="545" y="207"/>
                </a:cxn>
                <a:cxn ang="0">
                  <a:pos x="707" y="438"/>
                </a:cxn>
                <a:cxn ang="0">
                  <a:pos x="707" y="145"/>
                </a:cxn>
                <a:cxn ang="0">
                  <a:pos x="704" y="105"/>
                </a:cxn>
                <a:cxn ang="0">
                  <a:pos x="697" y="81"/>
                </a:cxn>
                <a:cxn ang="0">
                  <a:pos x="683" y="57"/>
                </a:cxn>
                <a:cxn ang="0">
                  <a:pos x="666" y="36"/>
                </a:cxn>
                <a:cxn ang="0">
                  <a:pos x="643" y="19"/>
                </a:cxn>
                <a:cxn ang="0">
                  <a:pos x="616" y="7"/>
                </a:cxn>
                <a:cxn ang="0">
                  <a:pos x="581" y="0"/>
                </a:cxn>
                <a:cxn ang="0">
                  <a:pos x="561" y="0"/>
                </a:cxn>
                <a:cxn ang="0">
                  <a:pos x="524" y="2"/>
                </a:cxn>
                <a:cxn ang="0">
                  <a:pos x="493" y="9"/>
                </a:cxn>
                <a:cxn ang="0">
                  <a:pos x="469" y="19"/>
                </a:cxn>
                <a:cxn ang="0">
                  <a:pos x="436" y="43"/>
                </a:cxn>
                <a:cxn ang="0">
                  <a:pos x="416" y="67"/>
                </a:cxn>
                <a:cxn ang="0">
                  <a:pos x="405" y="52"/>
                </a:cxn>
                <a:cxn ang="0">
                  <a:pos x="381" y="26"/>
                </a:cxn>
                <a:cxn ang="0">
                  <a:pos x="350" y="11"/>
                </a:cxn>
                <a:cxn ang="0">
                  <a:pos x="317" y="0"/>
                </a:cxn>
                <a:cxn ang="0">
                  <a:pos x="298" y="0"/>
                </a:cxn>
                <a:cxn ang="0">
                  <a:pos x="257" y="4"/>
                </a:cxn>
                <a:cxn ang="0">
                  <a:pos x="219" y="16"/>
                </a:cxn>
                <a:cxn ang="0">
                  <a:pos x="186" y="36"/>
                </a:cxn>
                <a:cxn ang="0">
                  <a:pos x="159" y="67"/>
                </a:cxn>
                <a:cxn ang="0">
                  <a:pos x="157" y="11"/>
                </a:cxn>
                <a:cxn ang="0">
                  <a:pos x="0" y="438"/>
                </a:cxn>
              </a:cxnLst>
              <a:rect l="0" t="0" r="r" b="b"/>
              <a:pathLst>
                <a:path w="707" h="438">
                  <a:moveTo>
                    <a:pt x="0" y="438"/>
                  </a:moveTo>
                  <a:lnTo>
                    <a:pt x="162" y="438"/>
                  </a:lnTo>
                  <a:lnTo>
                    <a:pt x="162" y="207"/>
                  </a:lnTo>
                  <a:lnTo>
                    <a:pt x="162" y="207"/>
                  </a:lnTo>
                  <a:lnTo>
                    <a:pt x="164" y="192"/>
                  </a:lnTo>
                  <a:lnTo>
                    <a:pt x="166" y="176"/>
                  </a:lnTo>
                  <a:lnTo>
                    <a:pt x="169" y="164"/>
                  </a:lnTo>
                  <a:lnTo>
                    <a:pt x="176" y="152"/>
                  </a:lnTo>
                  <a:lnTo>
                    <a:pt x="183" y="143"/>
                  </a:lnTo>
                  <a:lnTo>
                    <a:pt x="192" y="136"/>
                  </a:lnTo>
                  <a:lnTo>
                    <a:pt x="204" y="131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35" y="131"/>
                  </a:lnTo>
                  <a:lnTo>
                    <a:pt x="248" y="136"/>
                  </a:lnTo>
                  <a:lnTo>
                    <a:pt x="257" y="143"/>
                  </a:lnTo>
                  <a:lnTo>
                    <a:pt x="264" y="154"/>
                  </a:lnTo>
                  <a:lnTo>
                    <a:pt x="267" y="166"/>
                  </a:lnTo>
                  <a:lnTo>
                    <a:pt x="271" y="178"/>
                  </a:lnTo>
                  <a:lnTo>
                    <a:pt x="273" y="192"/>
                  </a:lnTo>
                  <a:lnTo>
                    <a:pt x="273" y="207"/>
                  </a:lnTo>
                  <a:lnTo>
                    <a:pt x="273" y="438"/>
                  </a:lnTo>
                  <a:lnTo>
                    <a:pt x="435" y="438"/>
                  </a:lnTo>
                  <a:lnTo>
                    <a:pt x="435" y="207"/>
                  </a:lnTo>
                  <a:lnTo>
                    <a:pt x="435" y="207"/>
                  </a:lnTo>
                  <a:lnTo>
                    <a:pt x="436" y="192"/>
                  </a:lnTo>
                  <a:lnTo>
                    <a:pt x="438" y="176"/>
                  </a:lnTo>
                  <a:lnTo>
                    <a:pt x="442" y="164"/>
                  </a:lnTo>
                  <a:lnTo>
                    <a:pt x="449" y="152"/>
                  </a:lnTo>
                  <a:lnTo>
                    <a:pt x="455" y="143"/>
                  </a:lnTo>
                  <a:lnTo>
                    <a:pt x="464" y="136"/>
                  </a:lnTo>
                  <a:lnTo>
                    <a:pt x="476" y="131"/>
                  </a:lnTo>
                  <a:lnTo>
                    <a:pt x="492" y="130"/>
                  </a:lnTo>
                  <a:lnTo>
                    <a:pt x="492" y="130"/>
                  </a:lnTo>
                  <a:lnTo>
                    <a:pt x="507" y="131"/>
                  </a:lnTo>
                  <a:lnTo>
                    <a:pt x="521" y="136"/>
                  </a:lnTo>
                  <a:lnTo>
                    <a:pt x="530" y="143"/>
                  </a:lnTo>
                  <a:lnTo>
                    <a:pt x="536" y="154"/>
                  </a:lnTo>
                  <a:lnTo>
                    <a:pt x="540" y="166"/>
                  </a:lnTo>
                  <a:lnTo>
                    <a:pt x="543" y="178"/>
                  </a:lnTo>
                  <a:lnTo>
                    <a:pt x="545" y="192"/>
                  </a:lnTo>
                  <a:lnTo>
                    <a:pt x="545" y="207"/>
                  </a:lnTo>
                  <a:lnTo>
                    <a:pt x="545" y="438"/>
                  </a:lnTo>
                  <a:lnTo>
                    <a:pt x="707" y="438"/>
                  </a:lnTo>
                  <a:lnTo>
                    <a:pt x="707" y="145"/>
                  </a:lnTo>
                  <a:lnTo>
                    <a:pt x="707" y="145"/>
                  </a:lnTo>
                  <a:lnTo>
                    <a:pt x="705" y="119"/>
                  </a:lnTo>
                  <a:lnTo>
                    <a:pt x="704" y="105"/>
                  </a:lnTo>
                  <a:lnTo>
                    <a:pt x="700" y="93"/>
                  </a:lnTo>
                  <a:lnTo>
                    <a:pt x="697" y="81"/>
                  </a:lnTo>
                  <a:lnTo>
                    <a:pt x="690" y="69"/>
                  </a:lnTo>
                  <a:lnTo>
                    <a:pt x="683" y="57"/>
                  </a:lnTo>
                  <a:lnTo>
                    <a:pt x="676" y="47"/>
                  </a:lnTo>
                  <a:lnTo>
                    <a:pt x="666" y="36"/>
                  </a:lnTo>
                  <a:lnTo>
                    <a:pt x="655" y="28"/>
                  </a:lnTo>
                  <a:lnTo>
                    <a:pt x="643" y="19"/>
                  </a:lnTo>
                  <a:lnTo>
                    <a:pt x="630" y="12"/>
                  </a:lnTo>
                  <a:lnTo>
                    <a:pt x="616" y="7"/>
                  </a:lnTo>
                  <a:lnTo>
                    <a:pt x="599" y="4"/>
                  </a:lnTo>
                  <a:lnTo>
                    <a:pt x="58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42" y="0"/>
                  </a:lnTo>
                  <a:lnTo>
                    <a:pt x="524" y="2"/>
                  </a:lnTo>
                  <a:lnTo>
                    <a:pt x="509" y="5"/>
                  </a:lnTo>
                  <a:lnTo>
                    <a:pt x="493" y="9"/>
                  </a:lnTo>
                  <a:lnTo>
                    <a:pt x="481" y="14"/>
                  </a:lnTo>
                  <a:lnTo>
                    <a:pt x="469" y="19"/>
                  </a:lnTo>
                  <a:lnTo>
                    <a:pt x="450" y="31"/>
                  </a:lnTo>
                  <a:lnTo>
                    <a:pt x="436" y="43"/>
                  </a:lnTo>
                  <a:lnTo>
                    <a:pt x="426" y="54"/>
                  </a:lnTo>
                  <a:lnTo>
                    <a:pt x="416" y="67"/>
                  </a:lnTo>
                  <a:lnTo>
                    <a:pt x="416" y="67"/>
                  </a:lnTo>
                  <a:lnTo>
                    <a:pt x="405" y="52"/>
                  </a:lnTo>
                  <a:lnTo>
                    <a:pt x="395" y="38"/>
                  </a:lnTo>
                  <a:lnTo>
                    <a:pt x="381" y="26"/>
                  </a:lnTo>
                  <a:lnTo>
                    <a:pt x="367" y="17"/>
                  </a:lnTo>
                  <a:lnTo>
                    <a:pt x="350" y="11"/>
                  </a:lnTo>
                  <a:lnTo>
                    <a:pt x="335" y="4"/>
                  </a:lnTo>
                  <a:lnTo>
                    <a:pt x="317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78" y="0"/>
                  </a:lnTo>
                  <a:lnTo>
                    <a:pt x="257" y="4"/>
                  </a:lnTo>
                  <a:lnTo>
                    <a:pt x="238" y="9"/>
                  </a:lnTo>
                  <a:lnTo>
                    <a:pt x="219" y="16"/>
                  </a:lnTo>
                  <a:lnTo>
                    <a:pt x="202" y="24"/>
                  </a:lnTo>
                  <a:lnTo>
                    <a:pt x="186" y="36"/>
                  </a:lnTo>
                  <a:lnTo>
                    <a:pt x="173" y="50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7" y="11"/>
                  </a:lnTo>
                  <a:lnTo>
                    <a:pt x="0" y="11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4553" y="1531"/>
              <a:ext cx="234" cy="269"/>
            </a:xfrm>
            <a:custGeom>
              <a:avLst/>
              <a:gdLst/>
              <a:ahLst/>
              <a:cxnLst>
                <a:cxn ang="0">
                  <a:pos x="455" y="138"/>
                </a:cxn>
                <a:cxn ang="0">
                  <a:pos x="435" y="81"/>
                </a:cxn>
                <a:cxn ang="0">
                  <a:pos x="397" y="41"/>
                </a:cxn>
                <a:cxn ang="0">
                  <a:pos x="345" y="17"/>
                </a:cxn>
                <a:cxn ang="0">
                  <a:pos x="288" y="3"/>
                </a:cxn>
                <a:cxn ang="0">
                  <a:pos x="231" y="0"/>
                </a:cxn>
                <a:cxn ang="0">
                  <a:pos x="157" y="7"/>
                </a:cxn>
                <a:cxn ang="0">
                  <a:pos x="104" y="24"/>
                </a:cxn>
                <a:cxn ang="0">
                  <a:pos x="55" y="55"/>
                </a:cxn>
                <a:cxn ang="0">
                  <a:pos x="24" y="100"/>
                </a:cxn>
                <a:cxn ang="0">
                  <a:pos x="10" y="164"/>
                </a:cxn>
                <a:cxn ang="0">
                  <a:pos x="14" y="195"/>
                </a:cxn>
                <a:cxn ang="0">
                  <a:pos x="28" y="234"/>
                </a:cxn>
                <a:cxn ang="0">
                  <a:pos x="55" y="267"/>
                </a:cxn>
                <a:cxn ang="0">
                  <a:pos x="97" y="293"/>
                </a:cxn>
                <a:cxn ang="0">
                  <a:pos x="154" y="314"/>
                </a:cxn>
                <a:cxn ang="0">
                  <a:pos x="252" y="334"/>
                </a:cxn>
                <a:cxn ang="0">
                  <a:pos x="290" y="352"/>
                </a:cxn>
                <a:cxn ang="0">
                  <a:pos x="300" y="378"/>
                </a:cxn>
                <a:cxn ang="0">
                  <a:pos x="293" y="397"/>
                </a:cxn>
                <a:cxn ang="0">
                  <a:pos x="269" y="412"/>
                </a:cxn>
                <a:cxn ang="0">
                  <a:pos x="240" y="417"/>
                </a:cxn>
                <a:cxn ang="0">
                  <a:pos x="200" y="409"/>
                </a:cxn>
                <a:cxn ang="0">
                  <a:pos x="183" y="393"/>
                </a:cxn>
                <a:cxn ang="0">
                  <a:pos x="171" y="357"/>
                </a:cxn>
                <a:cxn ang="0">
                  <a:pos x="2" y="381"/>
                </a:cxn>
                <a:cxn ang="0">
                  <a:pos x="23" y="441"/>
                </a:cxn>
                <a:cxn ang="0">
                  <a:pos x="60" y="486"/>
                </a:cxn>
                <a:cxn ang="0">
                  <a:pos x="112" y="516"/>
                </a:cxn>
                <a:cxn ang="0">
                  <a:pos x="171" y="533"/>
                </a:cxn>
                <a:cxn ang="0">
                  <a:pos x="233" y="538"/>
                </a:cxn>
                <a:cxn ang="0">
                  <a:pos x="297" y="533"/>
                </a:cxn>
                <a:cxn ang="0">
                  <a:pos x="357" y="517"/>
                </a:cxn>
                <a:cxn ang="0">
                  <a:pos x="411" y="490"/>
                </a:cxn>
                <a:cxn ang="0">
                  <a:pos x="448" y="445"/>
                </a:cxn>
                <a:cxn ang="0">
                  <a:pos x="469" y="383"/>
                </a:cxn>
                <a:cxn ang="0">
                  <a:pos x="469" y="341"/>
                </a:cxn>
                <a:cxn ang="0">
                  <a:pos x="461" y="302"/>
                </a:cxn>
                <a:cxn ang="0">
                  <a:pos x="443" y="271"/>
                </a:cxn>
                <a:cxn ang="0">
                  <a:pos x="400" y="233"/>
                </a:cxn>
                <a:cxn ang="0">
                  <a:pos x="359" y="214"/>
                </a:cxn>
                <a:cxn ang="0">
                  <a:pos x="269" y="191"/>
                </a:cxn>
                <a:cxn ang="0">
                  <a:pos x="202" y="174"/>
                </a:cxn>
                <a:cxn ang="0">
                  <a:pos x="188" y="165"/>
                </a:cxn>
                <a:cxn ang="0">
                  <a:pos x="181" y="148"/>
                </a:cxn>
                <a:cxn ang="0">
                  <a:pos x="192" y="121"/>
                </a:cxn>
                <a:cxn ang="0">
                  <a:pos x="217" y="110"/>
                </a:cxn>
                <a:cxn ang="0">
                  <a:pos x="247" y="110"/>
                </a:cxn>
                <a:cxn ang="0">
                  <a:pos x="274" y="124"/>
                </a:cxn>
                <a:cxn ang="0">
                  <a:pos x="290" y="140"/>
                </a:cxn>
                <a:cxn ang="0">
                  <a:pos x="457" y="162"/>
                </a:cxn>
              </a:cxnLst>
              <a:rect l="0" t="0" r="r" b="b"/>
              <a:pathLst>
                <a:path w="469" h="538">
                  <a:moveTo>
                    <a:pt x="457" y="162"/>
                  </a:moveTo>
                  <a:lnTo>
                    <a:pt x="457" y="162"/>
                  </a:lnTo>
                  <a:lnTo>
                    <a:pt x="455" y="138"/>
                  </a:lnTo>
                  <a:lnTo>
                    <a:pt x="450" y="117"/>
                  </a:lnTo>
                  <a:lnTo>
                    <a:pt x="443" y="98"/>
                  </a:lnTo>
                  <a:lnTo>
                    <a:pt x="435" y="81"/>
                  </a:lnTo>
                  <a:lnTo>
                    <a:pt x="423" y="67"/>
                  </a:lnTo>
                  <a:lnTo>
                    <a:pt x="411" y="53"/>
                  </a:lnTo>
                  <a:lnTo>
                    <a:pt x="397" y="41"/>
                  </a:lnTo>
                  <a:lnTo>
                    <a:pt x="380" y="33"/>
                  </a:lnTo>
                  <a:lnTo>
                    <a:pt x="364" y="24"/>
                  </a:lnTo>
                  <a:lnTo>
                    <a:pt x="345" y="17"/>
                  </a:lnTo>
                  <a:lnTo>
                    <a:pt x="328" y="12"/>
                  </a:lnTo>
                  <a:lnTo>
                    <a:pt x="309" y="7"/>
                  </a:lnTo>
                  <a:lnTo>
                    <a:pt x="288" y="3"/>
                  </a:lnTo>
                  <a:lnTo>
                    <a:pt x="269" y="2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195" y="2"/>
                  </a:lnTo>
                  <a:lnTo>
                    <a:pt x="176" y="5"/>
                  </a:lnTo>
                  <a:lnTo>
                    <a:pt x="157" y="7"/>
                  </a:lnTo>
                  <a:lnTo>
                    <a:pt x="138" y="12"/>
                  </a:lnTo>
                  <a:lnTo>
                    <a:pt x="121" y="17"/>
                  </a:lnTo>
                  <a:lnTo>
                    <a:pt x="104" y="24"/>
                  </a:lnTo>
                  <a:lnTo>
                    <a:pt x="86" y="33"/>
                  </a:lnTo>
                  <a:lnTo>
                    <a:pt x="71" y="43"/>
                  </a:lnTo>
                  <a:lnTo>
                    <a:pt x="55" y="55"/>
                  </a:lnTo>
                  <a:lnTo>
                    <a:pt x="43" y="69"/>
                  </a:lnTo>
                  <a:lnTo>
                    <a:pt x="33" y="83"/>
                  </a:lnTo>
                  <a:lnTo>
                    <a:pt x="24" y="100"/>
                  </a:lnTo>
                  <a:lnTo>
                    <a:pt x="17" y="119"/>
                  </a:lnTo>
                  <a:lnTo>
                    <a:pt x="12" y="140"/>
                  </a:lnTo>
                  <a:lnTo>
                    <a:pt x="10" y="164"/>
                  </a:lnTo>
                  <a:lnTo>
                    <a:pt x="10" y="164"/>
                  </a:lnTo>
                  <a:lnTo>
                    <a:pt x="12" y="179"/>
                  </a:lnTo>
                  <a:lnTo>
                    <a:pt x="14" y="195"/>
                  </a:lnTo>
                  <a:lnTo>
                    <a:pt x="17" y="209"/>
                  </a:lnTo>
                  <a:lnTo>
                    <a:pt x="23" y="222"/>
                  </a:lnTo>
                  <a:lnTo>
                    <a:pt x="28" y="234"/>
                  </a:lnTo>
                  <a:lnTo>
                    <a:pt x="36" y="247"/>
                  </a:lnTo>
                  <a:lnTo>
                    <a:pt x="45" y="257"/>
                  </a:lnTo>
                  <a:lnTo>
                    <a:pt x="55" y="267"/>
                  </a:lnTo>
                  <a:lnTo>
                    <a:pt x="67" y="276"/>
                  </a:lnTo>
                  <a:lnTo>
                    <a:pt x="81" y="284"/>
                  </a:lnTo>
                  <a:lnTo>
                    <a:pt x="97" y="293"/>
                  </a:lnTo>
                  <a:lnTo>
                    <a:pt x="114" y="300"/>
                  </a:lnTo>
                  <a:lnTo>
                    <a:pt x="133" y="307"/>
                  </a:lnTo>
                  <a:lnTo>
                    <a:pt x="154" y="314"/>
                  </a:lnTo>
                  <a:lnTo>
                    <a:pt x="202" y="324"/>
                  </a:lnTo>
                  <a:lnTo>
                    <a:pt x="202" y="324"/>
                  </a:lnTo>
                  <a:lnTo>
                    <a:pt x="252" y="334"/>
                  </a:lnTo>
                  <a:lnTo>
                    <a:pt x="269" y="340"/>
                  </a:lnTo>
                  <a:lnTo>
                    <a:pt x="281" y="345"/>
                  </a:lnTo>
                  <a:lnTo>
                    <a:pt x="290" y="352"/>
                  </a:lnTo>
                  <a:lnTo>
                    <a:pt x="295" y="359"/>
                  </a:lnTo>
                  <a:lnTo>
                    <a:pt x="298" y="367"/>
                  </a:lnTo>
                  <a:lnTo>
                    <a:pt x="300" y="378"/>
                  </a:lnTo>
                  <a:lnTo>
                    <a:pt x="300" y="378"/>
                  </a:lnTo>
                  <a:lnTo>
                    <a:pt x="298" y="388"/>
                  </a:lnTo>
                  <a:lnTo>
                    <a:pt x="293" y="397"/>
                  </a:lnTo>
                  <a:lnTo>
                    <a:pt x="286" y="403"/>
                  </a:lnTo>
                  <a:lnTo>
                    <a:pt x="278" y="409"/>
                  </a:lnTo>
                  <a:lnTo>
                    <a:pt x="269" y="412"/>
                  </a:lnTo>
                  <a:lnTo>
                    <a:pt x="259" y="416"/>
                  </a:lnTo>
                  <a:lnTo>
                    <a:pt x="240" y="417"/>
                  </a:lnTo>
                  <a:lnTo>
                    <a:pt x="240" y="417"/>
                  </a:lnTo>
                  <a:lnTo>
                    <a:pt x="224" y="416"/>
                  </a:lnTo>
                  <a:lnTo>
                    <a:pt x="210" y="414"/>
                  </a:lnTo>
                  <a:lnTo>
                    <a:pt x="200" y="409"/>
                  </a:lnTo>
                  <a:lnTo>
                    <a:pt x="192" y="403"/>
                  </a:lnTo>
                  <a:lnTo>
                    <a:pt x="192" y="403"/>
                  </a:lnTo>
                  <a:lnTo>
                    <a:pt x="183" y="393"/>
                  </a:lnTo>
                  <a:lnTo>
                    <a:pt x="176" y="381"/>
                  </a:lnTo>
                  <a:lnTo>
                    <a:pt x="173" y="371"/>
                  </a:lnTo>
                  <a:lnTo>
                    <a:pt x="171" y="357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2" y="381"/>
                  </a:lnTo>
                  <a:lnTo>
                    <a:pt x="7" y="403"/>
                  </a:lnTo>
                  <a:lnTo>
                    <a:pt x="14" y="422"/>
                  </a:lnTo>
                  <a:lnTo>
                    <a:pt x="23" y="441"/>
                  </a:lnTo>
                  <a:lnTo>
                    <a:pt x="33" y="457"/>
                  </a:lnTo>
                  <a:lnTo>
                    <a:pt x="47" y="472"/>
                  </a:lnTo>
                  <a:lnTo>
                    <a:pt x="60" y="486"/>
                  </a:lnTo>
                  <a:lnTo>
                    <a:pt x="76" y="497"/>
                  </a:lnTo>
                  <a:lnTo>
                    <a:pt x="93" y="507"/>
                  </a:lnTo>
                  <a:lnTo>
                    <a:pt x="112" y="516"/>
                  </a:lnTo>
                  <a:lnTo>
                    <a:pt x="131" y="522"/>
                  </a:lnTo>
                  <a:lnTo>
                    <a:pt x="150" y="528"/>
                  </a:lnTo>
                  <a:lnTo>
                    <a:pt x="171" y="533"/>
                  </a:lnTo>
                  <a:lnTo>
                    <a:pt x="192" y="535"/>
                  </a:lnTo>
                  <a:lnTo>
                    <a:pt x="212" y="536"/>
                  </a:lnTo>
                  <a:lnTo>
                    <a:pt x="233" y="538"/>
                  </a:lnTo>
                  <a:lnTo>
                    <a:pt x="233" y="538"/>
                  </a:lnTo>
                  <a:lnTo>
                    <a:pt x="276" y="536"/>
                  </a:lnTo>
                  <a:lnTo>
                    <a:pt x="297" y="533"/>
                  </a:lnTo>
                  <a:lnTo>
                    <a:pt x="317" y="529"/>
                  </a:lnTo>
                  <a:lnTo>
                    <a:pt x="338" y="524"/>
                  </a:lnTo>
                  <a:lnTo>
                    <a:pt x="357" y="517"/>
                  </a:lnTo>
                  <a:lnTo>
                    <a:pt x="376" y="510"/>
                  </a:lnTo>
                  <a:lnTo>
                    <a:pt x="393" y="500"/>
                  </a:lnTo>
                  <a:lnTo>
                    <a:pt x="411" y="490"/>
                  </a:lnTo>
                  <a:lnTo>
                    <a:pt x="424" y="476"/>
                  </a:lnTo>
                  <a:lnTo>
                    <a:pt x="438" y="462"/>
                  </a:lnTo>
                  <a:lnTo>
                    <a:pt x="448" y="445"/>
                  </a:lnTo>
                  <a:lnTo>
                    <a:pt x="457" y="426"/>
                  </a:lnTo>
                  <a:lnTo>
                    <a:pt x="464" y="405"/>
                  </a:lnTo>
                  <a:lnTo>
                    <a:pt x="469" y="383"/>
                  </a:lnTo>
                  <a:lnTo>
                    <a:pt x="469" y="357"/>
                  </a:lnTo>
                  <a:lnTo>
                    <a:pt x="469" y="357"/>
                  </a:lnTo>
                  <a:lnTo>
                    <a:pt x="469" y="341"/>
                  </a:lnTo>
                  <a:lnTo>
                    <a:pt x="467" y="328"/>
                  </a:lnTo>
                  <a:lnTo>
                    <a:pt x="464" y="316"/>
                  </a:lnTo>
                  <a:lnTo>
                    <a:pt x="461" y="302"/>
                  </a:lnTo>
                  <a:lnTo>
                    <a:pt x="455" y="291"/>
                  </a:lnTo>
                  <a:lnTo>
                    <a:pt x="450" y="281"/>
                  </a:lnTo>
                  <a:lnTo>
                    <a:pt x="443" y="271"/>
                  </a:lnTo>
                  <a:lnTo>
                    <a:pt x="436" y="262"/>
                  </a:lnTo>
                  <a:lnTo>
                    <a:pt x="419" y="247"/>
                  </a:lnTo>
                  <a:lnTo>
                    <a:pt x="400" y="233"/>
                  </a:lnTo>
                  <a:lnTo>
                    <a:pt x="381" y="222"/>
                  </a:lnTo>
                  <a:lnTo>
                    <a:pt x="359" y="214"/>
                  </a:lnTo>
                  <a:lnTo>
                    <a:pt x="359" y="214"/>
                  </a:lnTo>
                  <a:lnTo>
                    <a:pt x="336" y="207"/>
                  </a:lnTo>
                  <a:lnTo>
                    <a:pt x="314" y="202"/>
                  </a:lnTo>
                  <a:lnTo>
                    <a:pt x="269" y="191"/>
                  </a:lnTo>
                  <a:lnTo>
                    <a:pt x="231" y="184"/>
                  </a:lnTo>
                  <a:lnTo>
                    <a:pt x="216" y="179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195" y="171"/>
                  </a:lnTo>
                  <a:lnTo>
                    <a:pt x="188" y="165"/>
                  </a:lnTo>
                  <a:lnTo>
                    <a:pt x="183" y="159"/>
                  </a:lnTo>
                  <a:lnTo>
                    <a:pt x="181" y="148"/>
                  </a:lnTo>
                  <a:lnTo>
                    <a:pt x="181" y="148"/>
                  </a:lnTo>
                  <a:lnTo>
                    <a:pt x="183" y="136"/>
                  </a:lnTo>
                  <a:lnTo>
                    <a:pt x="186" y="127"/>
                  </a:lnTo>
                  <a:lnTo>
                    <a:pt x="192" y="121"/>
                  </a:lnTo>
                  <a:lnTo>
                    <a:pt x="198" y="115"/>
                  </a:lnTo>
                  <a:lnTo>
                    <a:pt x="207" y="112"/>
                  </a:lnTo>
                  <a:lnTo>
                    <a:pt x="217" y="110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47" y="110"/>
                  </a:lnTo>
                  <a:lnTo>
                    <a:pt x="257" y="112"/>
                  </a:lnTo>
                  <a:lnTo>
                    <a:pt x="266" y="117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83" y="131"/>
                  </a:lnTo>
                  <a:lnTo>
                    <a:pt x="290" y="140"/>
                  </a:lnTo>
                  <a:lnTo>
                    <a:pt x="293" y="150"/>
                  </a:lnTo>
                  <a:lnTo>
                    <a:pt x="295" y="162"/>
                  </a:lnTo>
                  <a:lnTo>
                    <a:pt x="457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5437" y="1491"/>
              <a:ext cx="221" cy="300"/>
            </a:xfrm>
            <a:custGeom>
              <a:avLst/>
              <a:gdLst/>
              <a:ahLst/>
              <a:cxnLst>
                <a:cxn ang="0">
                  <a:pos x="0" y="598"/>
                </a:cxn>
                <a:cxn ang="0">
                  <a:pos x="165" y="598"/>
                </a:cxn>
                <a:cxn ang="0">
                  <a:pos x="165" y="391"/>
                </a:cxn>
                <a:cxn ang="0">
                  <a:pos x="165" y="391"/>
                </a:cxn>
                <a:cxn ang="0">
                  <a:pos x="165" y="365"/>
                </a:cxn>
                <a:cxn ang="0">
                  <a:pos x="169" y="341"/>
                </a:cxn>
                <a:cxn ang="0">
                  <a:pos x="175" y="324"/>
                </a:cxn>
                <a:cxn ang="0">
                  <a:pos x="179" y="317"/>
                </a:cxn>
                <a:cxn ang="0">
                  <a:pos x="182" y="310"/>
                </a:cxn>
                <a:cxn ang="0">
                  <a:pos x="182" y="310"/>
                </a:cxn>
                <a:cxn ang="0">
                  <a:pos x="189" y="301"/>
                </a:cxn>
                <a:cxn ang="0">
                  <a:pos x="200" y="294"/>
                </a:cxn>
                <a:cxn ang="0">
                  <a:pos x="210" y="289"/>
                </a:cxn>
                <a:cxn ang="0">
                  <a:pos x="220" y="288"/>
                </a:cxn>
                <a:cxn ang="0">
                  <a:pos x="220" y="288"/>
                </a:cxn>
                <a:cxn ang="0">
                  <a:pos x="234" y="288"/>
                </a:cxn>
                <a:cxn ang="0">
                  <a:pos x="244" y="291"/>
                </a:cxn>
                <a:cxn ang="0">
                  <a:pos x="253" y="296"/>
                </a:cxn>
                <a:cxn ang="0">
                  <a:pos x="262" y="305"/>
                </a:cxn>
                <a:cxn ang="0">
                  <a:pos x="262" y="305"/>
                </a:cxn>
                <a:cxn ang="0">
                  <a:pos x="269" y="313"/>
                </a:cxn>
                <a:cxn ang="0">
                  <a:pos x="272" y="327"/>
                </a:cxn>
                <a:cxn ang="0">
                  <a:pos x="275" y="343"/>
                </a:cxn>
                <a:cxn ang="0">
                  <a:pos x="275" y="362"/>
                </a:cxn>
                <a:cxn ang="0">
                  <a:pos x="275" y="598"/>
                </a:cxn>
                <a:cxn ang="0">
                  <a:pos x="441" y="598"/>
                </a:cxn>
                <a:cxn ang="0">
                  <a:pos x="441" y="326"/>
                </a:cxn>
                <a:cxn ang="0">
                  <a:pos x="441" y="326"/>
                </a:cxn>
                <a:cxn ang="0">
                  <a:pos x="441" y="305"/>
                </a:cxn>
                <a:cxn ang="0">
                  <a:pos x="439" y="286"/>
                </a:cxn>
                <a:cxn ang="0">
                  <a:pos x="436" y="267"/>
                </a:cxn>
                <a:cxn ang="0">
                  <a:pos x="432" y="251"/>
                </a:cxn>
                <a:cxn ang="0">
                  <a:pos x="425" y="236"/>
                </a:cxn>
                <a:cxn ang="0">
                  <a:pos x="420" y="222"/>
                </a:cxn>
                <a:cxn ang="0">
                  <a:pos x="412" y="210"/>
                </a:cxn>
                <a:cxn ang="0">
                  <a:pos x="403" y="200"/>
                </a:cxn>
                <a:cxn ang="0">
                  <a:pos x="403" y="200"/>
                </a:cxn>
                <a:cxn ang="0">
                  <a:pos x="393" y="189"/>
                </a:cxn>
                <a:cxn ang="0">
                  <a:pos x="382" y="182"/>
                </a:cxn>
                <a:cxn ang="0">
                  <a:pos x="370" y="175"/>
                </a:cxn>
                <a:cxn ang="0">
                  <a:pos x="356" y="169"/>
                </a:cxn>
                <a:cxn ang="0">
                  <a:pos x="343" y="165"/>
                </a:cxn>
                <a:cxn ang="0">
                  <a:pos x="329" y="162"/>
                </a:cxn>
                <a:cxn ang="0">
                  <a:pos x="313" y="160"/>
                </a:cxn>
                <a:cxn ang="0">
                  <a:pos x="298" y="158"/>
                </a:cxn>
                <a:cxn ang="0">
                  <a:pos x="298" y="158"/>
                </a:cxn>
                <a:cxn ang="0">
                  <a:pos x="277" y="160"/>
                </a:cxn>
                <a:cxn ang="0">
                  <a:pos x="258" y="162"/>
                </a:cxn>
                <a:cxn ang="0">
                  <a:pos x="239" y="165"/>
                </a:cxn>
                <a:cxn ang="0">
                  <a:pos x="219" y="174"/>
                </a:cxn>
                <a:cxn ang="0">
                  <a:pos x="219" y="174"/>
                </a:cxn>
                <a:cxn ang="0">
                  <a:pos x="205" y="182"/>
                </a:cxn>
                <a:cxn ang="0">
                  <a:pos x="193" y="191"/>
                </a:cxn>
                <a:cxn ang="0">
                  <a:pos x="179" y="203"/>
                </a:cxn>
                <a:cxn ang="0">
                  <a:pos x="165" y="217"/>
                </a:cxn>
                <a:cxn ang="0">
                  <a:pos x="165" y="0"/>
                </a:cxn>
                <a:cxn ang="0">
                  <a:pos x="0" y="0"/>
                </a:cxn>
                <a:cxn ang="0">
                  <a:pos x="0" y="598"/>
                </a:cxn>
              </a:cxnLst>
              <a:rect l="0" t="0" r="r" b="b"/>
              <a:pathLst>
                <a:path w="441" h="598">
                  <a:moveTo>
                    <a:pt x="0" y="598"/>
                  </a:moveTo>
                  <a:lnTo>
                    <a:pt x="165" y="598"/>
                  </a:lnTo>
                  <a:lnTo>
                    <a:pt x="165" y="391"/>
                  </a:lnTo>
                  <a:lnTo>
                    <a:pt x="165" y="391"/>
                  </a:lnTo>
                  <a:lnTo>
                    <a:pt x="165" y="365"/>
                  </a:lnTo>
                  <a:lnTo>
                    <a:pt x="169" y="341"/>
                  </a:lnTo>
                  <a:lnTo>
                    <a:pt x="175" y="324"/>
                  </a:lnTo>
                  <a:lnTo>
                    <a:pt x="179" y="317"/>
                  </a:lnTo>
                  <a:lnTo>
                    <a:pt x="182" y="310"/>
                  </a:lnTo>
                  <a:lnTo>
                    <a:pt x="182" y="310"/>
                  </a:lnTo>
                  <a:lnTo>
                    <a:pt x="189" y="301"/>
                  </a:lnTo>
                  <a:lnTo>
                    <a:pt x="200" y="294"/>
                  </a:lnTo>
                  <a:lnTo>
                    <a:pt x="210" y="289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34" y="288"/>
                  </a:lnTo>
                  <a:lnTo>
                    <a:pt x="244" y="291"/>
                  </a:lnTo>
                  <a:lnTo>
                    <a:pt x="253" y="296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9" y="313"/>
                  </a:lnTo>
                  <a:lnTo>
                    <a:pt x="272" y="327"/>
                  </a:lnTo>
                  <a:lnTo>
                    <a:pt x="275" y="343"/>
                  </a:lnTo>
                  <a:lnTo>
                    <a:pt x="275" y="362"/>
                  </a:lnTo>
                  <a:lnTo>
                    <a:pt x="275" y="598"/>
                  </a:lnTo>
                  <a:lnTo>
                    <a:pt x="441" y="598"/>
                  </a:lnTo>
                  <a:lnTo>
                    <a:pt x="441" y="326"/>
                  </a:lnTo>
                  <a:lnTo>
                    <a:pt x="441" y="326"/>
                  </a:lnTo>
                  <a:lnTo>
                    <a:pt x="441" y="305"/>
                  </a:lnTo>
                  <a:lnTo>
                    <a:pt x="439" y="286"/>
                  </a:lnTo>
                  <a:lnTo>
                    <a:pt x="436" y="267"/>
                  </a:lnTo>
                  <a:lnTo>
                    <a:pt x="432" y="251"/>
                  </a:lnTo>
                  <a:lnTo>
                    <a:pt x="425" y="236"/>
                  </a:lnTo>
                  <a:lnTo>
                    <a:pt x="420" y="222"/>
                  </a:lnTo>
                  <a:lnTo>
                    <a:pt x="412" y="210"/>
                  </a:lnTo>
                  <a:lnTo>
                    <a:pt x="403" y="200"/>
                  </a:lnTo>
                  <a:lnTo>
                    <a:pt x="403" y="200"/>
                  </a:lnTo>
                  <a:lnTo>
                    <a:pt x="393" y="189"/>
                  </a:lnTo>
                  <a:lnTo>
                    <a:pt x="382" y="182"/>
                  </a:lnTo>
                  <a:lnTo>
                    <a:pt x="370" y="175"/>
                  </a:lnTo>
                  <a:lnTo>
                    <a:pt x="356" y="169"/>
                  </a:lnTo>
                  <a:lnTo>
                    <a:pt x="343" y="165"/>
                  </a:lnTo>
                  <a:lnTo>
                    <a:pt x="329" y="162"/>
                  </a:lnTo>
                  <a:lnTo>
                    <a:pt x="313" y="160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77" y="160"/>
                  </a:lnTo>
                  <a:lnTo>
                    <a:pt x="258" y="162"/>
                  </a:lnTo>
                  <a:lnTo>
                    <a:pt x="239" y="165"/>
                  </a:lnTo>
                  <a:lnTo>
                    <a:pt x="219" y="174"/>
                  </a:lnTo>
                  <a:lnTo>
                    <a:pt x="219" y="174"/>
                  </a:lnTo>
                  <a:lnTo>
                    <a:pt x="205" y="182"/>
                  </a:lnTo>
                  <a:lnTo>
                    <a:pt x="193" y="191"/>
                  </a:lnTo>
                  <a:lnTo>
                    <a:pt x="179" y="203"/>
                  </a:lnTo>
                  <a:lnTo>
                    <a:pt x="165" y="217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5295" y="1510"/>
              <a:ext cx="115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"/>
                </a:cxn>
                <a:cxn ang="0">
                  <a:pos x="0" y="252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35"/>
                </a:cxn>
                <a:cxn ang="0">
                  <a:pos x="3" y="464"/>
                </a:cxn>
                <a:cxn ang="0">
                  <a:pos x="9" y="489"/>
                </a:cxn>
                <a:cxn ang="0">
                  <a:pos x="15" y="509"/>
                </a:cxn>
                <a:cxn ang="0">
                  <a:pos x="15" y="509"/>
                </a:cxn>
                <a:cxn ang="0">
                  <a:pos x="24" y="525"/>
                </a:cxn>
                <a:cxn ang="0">
                  <a:pos x="33" y="537"/>
                </a:cxn>
                <a:cxn ang="0">
                  <a:pos x="45" y="546"/>
                </a:cxn>
                <a:cxn ang="0">
                  <a:pos x="57" y="554"/>
                </a:cxn>
                <a:cxn ang="0">
                  <a:pos x="57" y="554"/>
                </a:cxn>
                <a:cxn ang="0">
                  <a:pos x="72" y="561"/>
                </a:cxn>
                <a:cxn ang="0">
                  <a:pos x="91" y="566"/>
                </a:cxn>
                <a:cxn ang="0">
                  <a:pos x="114" y="570"/>
                </a:cxn>
                <a:cxn ang="0">
                  <a:pos x="141" y="570"/>
                </a:cxn>
                <a:cxn ang="0">
                  <a:pos x="141" y="570"/>
                </a:cxn>
                <a:cxn ang="0">
                  <a:pos x="160" y="570"/>
                </a:cxn>
                <a:cxn ang="0">
                  <a:pos x="183" y="566"/>
                </a:cxn>
                <a:cxn ang="0">
                  <a:pos x="207" y="563"/>
                </a:cxn>
                <a:cxn ang="0">
                  <a:pos x="229" y="556"/>
                </a:cxn>
                <a:cxn ang="0">
                  <a:pos x="229" y="449"/>
                </a:cxn>
                <a:cxn ang="0">
                  <a:pos x="229" y="449"/>
                </a:cxn>
                <a:cxn ang="0">
                  <a:pos x="222" y="451"/>
                </a:cxn>
                <a:cxn ang="0">
                  <a:pos x="210" y="452"/>
                </a:cxn>
                <a:cxn ang="0">
                  <a:pos x="186" y="454"/>
                </a:cxn>
                <a:cxn ang="0">
                  <a:pos x="186" y="454"/>
                </a:cxn>
                <a:cxn ang="0">
                  <a:pos x="178" y="452"/>
                </a:cxn>
                <a:cxn ang="0">
                  <a:pos x="171" y="447"/>
                </a:cxn>
                <a:cxn ang="0">
                  <a:pos x="167" y="444"/>
                </a:cxn>
                <a:cxn ang="0">
                  <a:pos x="164" y="440"/>
                </a:cxn>
                <a:cxn ang="0">
                  <a:pos x="164" y="440"/>
                </a:cxn>
                <a:cxn ang="0">
                  <a:pos x="162" y="435"/>
                </a:cxn>
                <a:cxn ang="0">
                  <a:pos x="160" y="426"/>
                </a:cxn>
                <a:cxn ang="0">
                  <a:pos x="159" y="404"/>
                </a:cxn>
                <a:cxn ang="0">
                  <a:pos x="159" y="252"/>
                </a:cxn>
                <a:cxn ang="0">
                  <a:pos x="229" y="252"/>
                </a:cxn>
                <a:cxn ang="0">
                  <a:pos x="229" y="132"/>
                </a:cxn>
                <a:cxn ang="0">
                  <a:pos x="159" y="132"/>
                </a:cxn>
                <a:cxn ang="0">
                  <a:pos x="159" y="0"/>
                </a:cxn>
                <a:cxn ang="0">
                  <a:pos x="0" y="0"/>
                </a:cxn>
              </a:cxnLst>
              <a:rect l="0" t="0" r="r" b="b"/>
              <a:pathLst>
                <a:path w="229" h="570">
                  <a:moveTo>
                    <a:pt x="0" y="0"/>
                  </a:moveTo>
                  <a:lnTo>
                    <a:pt x="0" y="132"/>
                  </a:lnTo>
                  <a:lnTo>
                    <a:pt x="0" y="252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3" y="464"/>
                  </a:lnTo>
                  <a:lnTo>
                    <a:pt x="9" y="489"/>
                  </a:lnTo>
                  <a:lnTo>
                    <a:pt x="15" y="509"/>
                  </a:lnTo>
                  <a:lnTo>
                    <a:pt x="15" y="509"/>
                  </a:lnTo>
                  <a:lnTo>
                    <a:pt x="24" y="525"/>
                  </a:lnTo>
                  <a:lnTo>
                    <a:pt x="33" y="537"/>
                  </a:lnTo>
                  <a:lnTo>
                    <a:pt x="45" y="546"/>
                  </a:lnTo>
                  <a:lnTo>
                    <a:pt x="57" y="554"/>
                  </a:lnTo>
                  <a:lnTo>
                    <a:pt x="57" y="554"/>
                  </a:lnTo>
                  <a:lnTo>
                    <a:pt x="72" y="561"/>
                  </a:lnTo>
                  <a:lnTo>
                    <a:pt x="91" y="566"/>
                  </a:lnTo>
                  <a:lnTo>
                    <a:pt x="114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60" y="570"/>
                  </a:lnTo>
                  <a:lnTo>
                    <a:pt x="183" y="566"/>
                  </a:lnTo>
                  <a:lnTo>
                    <a:pt x="207" y="563"/>
                  </a:lnTo>
                  <a:lnTo>
                    <a:pt x="229" y="556"/>
                  </a:lnTo>
                  <a:lnTo>
                    <a:pt x="229" y="449"/>
                  </a:lnTo>
                  <a:lnTo>
                    <a:pt x="229" y="449"/>
                  </a:lnTo>
                  <a:lnTo>
                    <a:pt x="222" y="451"/>
                  </a:lnTo>
                  <a:lnTo>
                    <a:pt x="210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78" y="452"/>
                  </a:lnTo>
                  <a:lnTo>
                    <a:pt x="171" y="447"/>
                  </a:lnTo>
                  <a:lnTo>
                    <a:pt x="167" y="444"/>
                  </a:lnTo>
                  <a:lnTo>
                    <a:pt x="164" y="440"/>
                  </a:lnTo>
                  <a:lnTo>
                    <a:pt x="164" y="440"/>
                  </a:lnTo>
                  <a:lnTo>
                    <a:pt x="162" y="435"/>
                  </a:lnTo>
                  <a:lnTo>
                    <a:pt x="160" y="426"/>
                  </a:lnTo>
                  <a:lnTo>
                    <a:pt x="159" y="404"/>
                  </a:lnTo>
                  <a:lnTo>
                    <a:pt x="159" y="252"/>
                  </a:lnTo>
                  <a:lnTo>
                    <a:pt x="229" y="252"/>
                  </a:lnTo>
                  <a:lnTo>
                    <a:pt x="229" y="132"/>
                  </a:lnTo>
                  <a:lnTo>
                    <a:pt x="159" y="132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Rectangle 11"/>
            <p:cNvSpPr>
              <a:spLocks noChangeArrowheads="1"/>
            </p:cNvSpPr>
            <p:nvPr userDrawn="1"/>
          </p:nvSpPr>
          <p:spPr bwMode="auto">
            <a:xfrm>
              <a:off x="5187" y="1510"/>
              <a:ext cx="80" cy="44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80753" y="0"/>
            <a:ext cx="93247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 flipV="1">
            <a:off x="0" y="1828198"/>
            <a:ext cx="9144000" cy="1196975"/>
          </a:xfrm>
          <a:prstGeom prst="rect">
            <a:avLst/>
          </a:prstGeom>
          <a:gradFill>
            <a:gsLst>
              <a:gs pos="0">
                <a:srgbClr val="091625">
                  <a:alpha val="69804"/>
                </a:srgbClr>
              </a:gs>
              <a:gs pos="100000">
                <a:srgbClr val="132D4D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6886575" y="1839310"/>
            <a:ext cx="2257425" cy="11785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0" y="1831390"/>
            <a:ext cx="6879265" cy="722376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551281"/>
            <a:ext cx="6905297" cy="466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52705" y="4426562"/>
            <a:ext cx="2191295" cy="4257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9" name="Picture 2" descr="Q:\Design Catalog\Corporate Templates\Covers\Photo7 copy_LR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12948"/>
            <a:ext cx="6867144" cy="38450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Straight Connector 30"/>
          <p:cNvCxnSpPr/>
          <p:nvPr userDrawn="1"/>
        </p:nvCxnSpPr>
        <p:spPr>
          <a:xfrm>
            <a:off x="0" y="182403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5400000">
            <a:off x="3440907" y="3429794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0" y="30146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952705" y="3131998"/>
            <a:ext cx="2191295" cy="125913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presenter(s) name, title and presentation type</a:t>
            </a:r>
          </a:p>
        </p:txBody>
      </p:sp>
      <p:grpSp>
        <p:nvGrpSpPr>
          <p:cNvPr id="17" name="Group 4"/>
          <p:cNvGrpSpPr>
            <a:grpSpLocks noChangeAspect="1"/>
          </p:cNvGrpSpPr>
          <p:nvPr userDrawn="1"/>
        </p:nvGrpSpPr>
        <p:grpSpPr bwMode="auto">
          <a:xfrm>
            <a:off x="7043738" y="2001838"/>
            <a:ext cx="1938337" cy="855662"/>
            <a:chOff x="4437" y="1261"/>
            <a:chExt cx="1221" cy="53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7" y="1261"/>
              <a:ext cx="1221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4437" y="1261"/>
              <a:ext cx="830" cy="266"/>
            </a:xfrm>
            <a:custGeom>
              <a:avLst/>
              <a:gdLst/>
              <a:ahLst/>
              <a:cxnLst>
                <a:cxn ang="0">
                  <a:pos x="1216" y="193"/>
                </a:cxn>
                <a:cxn ang="0">
                  <a:pos x="1500" y="193"/>
                </a:cxn>
                <a:cxn ang="0">
                  <a:pos x="1430" y="12"/>
                </a:cxn>
                <a:cxn ang="0">
                  <a:pos x="1054" y="12"/>
                </a:cxn>
                <a:cxn ang="0">
                  <a:pos x="738" y="141"/>
                </a:cxn>
                <a:cxn ang="0">
                  <a:pos x="805" y="157"/>
                </a:cxn>
                <a:cxn ang="0">
                  <a:pos x="842" y="190"/>
                </a:cxn>
                <a:cxn ang="0">
                  <a:pos x="861" y="248"/>
                </a:cxn>
                <a:cxn ang="0">
                  <a:pos x="857" y="302"/>
                </a:cxn>
                <a:cxn ang="0">
                  <a:pos x="836" y="354"/>
                </a:cxn>
                <a:cxn ang="0">
                  <a:pos x="797" y="381"/>
                </a:cxn>
                <a:cxn ang="0">
                  <a:pos x="688" y="390"/>
                </a:cxn>
                <a:cxn ang="0">
                  <a:pos x="759" y="519"/>
                </a:cxn>
                <a:cxn ang="0">
                  <a:pos x="874" y="502"/>
                </a:cxn>
                <a:cxn ang="0">
                  <a:pos x="955" y="450"/>
                </a:cxn>
                <a:cxn ang="0">
                  <a:pos x="1002" y="371"/>
                </a:cxn>
                <a:cxn ang="0">
                  <a:pos x="1018" y="266"/>
                </a:cxn>
                <a:cxn ang="0">
                  <a:pos x="1011" y="193"/>
                </a:cxn>
                <a:cxn ang="0">
                  <a:pos x="980" y="109"/>
                </a:cxn>
                <a:cxn ang="0">
                  <a:pos x="917" y="45"/>
                </a:cxn>
                <a:cxn ang="0">
                  <a:pos x="819" y="14"/>
                </a:cxn>
                <a:cxn ang="0">
                  <a:pos x="488" y="200"/>
                </a:cxn>
                <a:cxn ang="0">
                  <a:pos x="474" y="135"/>
                </a:cxn>
                <a:cxn ang="0">
                  <a:pos x="435" y="66"/>
                </a:cxn>
                <a:cxn ang="0">
                  <a:pos x="371" y="21"/>
                </a:cxn>
                <a:cxn ang="0">
                  <a:pos x="283" y="0"/>
                </a:cxn>
                <a:cxn ang="0">
                  <a:pos x="202" y="5"/>
                </a:cxn>
                <a:cxn ang="0">
                  <a:pos x="109" y="41"/>
                </a:cxn>
                <a:cxn ang="0">
                  <a:pos x="41" y="110"/>
                </a:cxn>
                <a:cxn ang="0">
                  <a:pos x="5" y="209"/>
                </a:cxn>
                <a:cxn ang="0">
                  <a:pos x="2" y="293"/>
                </a:cxn>
                <a:cxn ang="0">
                  <a:pos x="28" y="393"/>
                </a:cxn>
                <a:cxn ang="0">
                  <a:pos x="85" y="473"/>
                </a:cxn>
                <a:cxn ang="0">
                  <a:pos x="172" y="519"/>
                </a:cxn>
                <a:cxn ang="0">
                  <a:pos x="259" y="531"/>
                </a:cxn>
                <a:cxn ang="0">
                  <a:pos x="357" y="512"/>
                </a:cxn>
                <a:cxn ang="0">
                  <a:pos x="429" y="464"/>
                </a:cxn>
                <a:cxn ang="0">
                  <a:pos x="474" y="397"/>
                </a:cxn>
                <a:cxn ang="0">
                  <a:pos x="490" y="321"/>
                </a:cxn>
                <a:cxn ang="0">
                  <a:pos x="328" y="354"/>
                </a:cxn>
                <a:cxn ang="0">
                  <a:pos x="288" y="398"/>
                </a:cxn>
                <a:cxn ang="0">
                  <a:pos x="241" y="404"/>
                </a:cxn>
                <a:cxn ang="0">
                  <a:pos x="198" y="386"/>
                </a:cxn>
                <a:cxn ang="0">
                  <a:pos x="172" y="350"/>
                </a:cxn>
                <a:cxn ang="0">
                  <a:pos x="157" y="266"/>
                </a:cxn>
                <a:cxn ang="0">
                  <a:pos x="169" y="191"/>
                </a:cxn>
                <a:cxn ang="0">
                  <a:pos x="191" y="152"/>
                </a:cxn>
                <a:cxn ang="0">
                  <a:pos x="229" y="129"/>
                </a:cxn>
                <a:cxn ang="0">
                  <a:pos x="266" y="128"/>
                </a:cxn>
                <a:cxn ang="0">
                  <a:pos x="302" y="140"/>
                </a:cxn>
                <a:cxn ang="0">
                  <a:pos x="331" y="181"/>
                </a:cxn>
              </a:cxnLst>
              <a:rect l="0" t="0" r="r" b="b"/>
              <a:pathLst>
                <a:path w="1661" h="531">
                  <a:moveTo>
                    <a:pt x="1054" y="519"/>
                  </a:moveTo>
                  <a:lnTo>
                    <a:pt x="1212" y="519"/>
                  </a:lnTo>
                  <a:lnTo>
                    <a:pt x="1212" y="193"/>
                  </a:lnTo>
                  <a:lnTo>
                    <a:pt x="1216" y="193"/>
                  </a:lnTo>
                  <a:lnTo>
                    <a:pt x="1285" y="519"/>
                  </a:lnTo>
                  <a:lnTo>
                    <a:pt x="1423" y="519"/>
                  </a:lnTo>
                  <a:lnTo>
                    <a:pt x="1497" y="193"/>
                  </a:lnTo>
                  <a:lnTo>
                    <a:pt x="1500" y="193"/>
                  </a:lnTo>
                  <a:lnTo>
                    <a:pt x="1500" y="455"/>
                  </a:lnTo>
                  <a:lnTo>
                    <a:pt x="1661" y="455"/>
                  </a:lnTo>
                  <a:lnTo>
                    <a:pt x="1661" y="12"/>
                  </a:lnTo>
                  <a:lnTo>
                    <a:pt x="1430" y="12"/>
                  </a:lnTo>
                  <a:lnTo>
                    <a:pt x="1357" y="310"/>
                  </a:lnTo>
                  <a:lnTo>
                    <a:pt x="1356" y="310"/>
                  </a:lnTo>
                  <a:lnTo>
                    <a:pt x="1283" y="12"/>
                  </a:lnTo>
                  <a:lnTo>
                    <a:pt x="1054" y="12"/>
                  </a:lnTo>
                  <a:lnTo>
                    <a:pt x="1054" y="519"/>
                  </a:lnTo>
                  <a:close/>
                  <a:moveTo>
                    <a:pt x="688" y="141"/>
                  </a:moveTo>
                  <a:lnTo>
                    <a:pt x="738" y="141"/>
                  </a:lnTo>
                  <a:lnTo>
                    <a:pt x="738" y="141"/>
                  </a:lnTo>
                  <a:lnTo>
                    <a:pt x="759" y="143"/>
                  </a:lnTo>
                  <a:lnTo>
                    <a:pt x="776" y="145"/>
                  </a:lnTo>
                  <a:lnTo>
                    <a:pt x="792" y="150"/>
                  </a:lnTo>
                  <a:lnTo>
                    <a:pt x="805" y="157"/>
                  </a:lnTo>
                  <a:lnTo>
                    <a:pt x="817" y="164"/>
                  </a:lnTo>
                  <a:lnTo>
                    <a:pt x="828" y="172"/>
                  </a:lnTo>
                  <a:lnTo>
                    <a:pt x="835" y="181"/>
                  </a:lnTo>
                  <a:lnTo>
                    <a:pt x="842" y="190"/>
                  </a:lnTo>
                  <a:lnTo>
                    <a:pt x="848" y="200"/>
                  </a:lnTo>
                  <a:lnTo>
                    <a:pt x="852" y="210"/>
                  </a:lnTo>
                  <a:lnTo>
                    <a:pt x="859" y="231"/>
                  </a:lnTo>
                  <a:lnTo>
                    <a:pt x="861" y="248"/>
                  </a:lnTo>
                  <a:lnTo>
                    <a:pt x="862" y="262"/>
                  </a:lnTo>
                  <a:lnTo>
                    <a:pt x="862" y="262"/>
                  </a:lnTo>
                  <a:lnTo>
                    <a:pt x="861" y="281"/>
                  </a:lnTo>
                  <a:lnTo>
                    <a:pt x="857" y="302"/>
                  </a:lnTo>
                  <a:lnTo>
                    <a:pt x="852" y="324"/>
                  </a:lnTo>
                  <a:lnTo>
                    <a:pt x="847" y="335"/>
                  </a:lnTo>
                  <a:lnTo>
                    <a:pt x="842" y="343"/>
                  </a:lnTo>
                  <a:lnTo>
                    <a:pt x="836" y="354"/>
                  </a:lnTo>
                  <a:lnTo>
                    <a:pt x="828" y="362"/>
                  </a:lnTo>
                  <a:lnTo>
                    <a:pt x="819" y="369"/>
                  </a:lnTo>
                  <a:lnTo>
                    <a:pt x="809" y="376"/>
                  </a:lnTo>
                  <a:lnTo>
                    <a:pt x="797" y="381"/>
                  </a:lnTo>
                  <a:lnTo>
                    <a:pt x="783" y="386"/>
                  </a:lnTo>
                  <a:lnTo>
                    <a:pt x="767" y="388"/>
                  </a:lnTo>
                  <a:lnTo>
                    <a:pt x="750" y="390"/>
                  </a:lnTo>
                  <a:lnTo>
                    <a:pt x="688" y="390"/>
                  </a:lnTo>
                  <a:lnTo>
                    <a:pt x="688" y="141"/>
                  </a:lnTo>
                  <a:close/>
                  <a:moveTo>
                    <a:pt x="531" y="519"/>
                  </a:moveTo>
                  <a:lnTo>
                    <a:pt x="759" y="519"/>
                  </a:lnTo>
                  <a:lnTo>
                    <a:pt x="759" y="519"/>
                  </a:lnTo>
                  <a:lnTo>
                    <a:pt x="790" y="519"/>
                  </a:lnTo>
                  <a:lnTo>
                    <a:pt x="821" y="516"/>
                  </a:lnTo>
                  <a:lnTo>
                    <a:pt x="848" y="509"/>
                  </a:lnTo>
                  <a:lnTo>
                    <a:pt x="874" y="502"/>
                  </a:lnTo>
                  <a:lnTo>
                    <a:pt x="897" y="492"/>
                  </a:lnTo>
                  <a:lnTo>
                    <a:pt x="919" y="479"/>
                  </a:lnTo>
                  <a:lnTo>
                    <a:pt x="938" y="466"/>
                  </a:lnTo>
                  <a:lnTo>
                    <a:pt x="955" y="450"/>
                  </a:lnTo>
                  <a:lnTo>
                    <a:pt x="969" y="433"/>
                  </a:lnTo>
                  <a:lnTo>
                    <a:pt x="983" y="414"/>
                  </a:lnTo>
                  <a:lnTo>
                    <a:pt x="993" y="393"/>
                  </a:lnTo>
                  <a:lnTo>
                    <a:pt x="1002" y="371"/>
                  </a:lnTo>
                  <a:lnTo>
                    <a:pt x="1009" y="347"/>
                  </a:lnTo>
                  <a:lnTo>
                    <a:pt x="1014" y="321"/>
                  </a:lnTo>
                  <a:lnTo>
                    <a:pt x="1018" y="293"/>
                  </a:lnTo>
                  <a:lnTo>
                    <a:pt x="1018" y="266"/>
                  </a:lnTo>
                  <a:lnTo>
                    <a:pt x="1018" y="266"/>
                  </a:lnTo>
                  <a:lnTo>
                    <a:pt x="1018" y="241"/>
                  </a:lnTo>
                  <a:lnTo>
                    <a:pt x="1016" y="217"/>
                  </a:lnTo>
                  <a:lnTo>
                    <a:pt x="1011" y="193"/>
                  </a:lnTo>
                  <a:lnTo>
                    <a:pt x="1005" y="171"/>
                  </a:lnTo>
                  <a:lnTo>
                    <a:pt x="999" y="150"/>
                  </a:lnTo>
                  <a:lnTo>
                    <a:pt x="990" y="128"/>
                  </a:lnTo>
                  <a:lnTo>
                    <a:pt x="980" y="109"/>
                  </a:lnTo>
                  <a:lnTo>
                    <a:pt x="967" y="90"/>
                  </a:lnTo>
                  <a:lnTo>
                    <a:pt x="952" y="72"/>
                  </a:lnTo>
                  <a:lnTo>
                    <a:pt x="936" y="59"/>
                  </a:lnTo>
                  <a:lnTo>
                    <a:pt x="917" y="45"/>
                  </a:lnTo>
                  <a:lnTo>
                    <a:pt x="897" y="33"/>
                  </a:lnTo>
                  <a:lnTo>
                    <a:pt x="873" y="24"/>
                  </a:lnTo>
                  <a:lnTo>
                    <a:pt x="847" y="17"/>
                  </a:lnTo>
                  <a:lnTo>
                    <a:pt x="819" y="14"/>
                  </a:lnTo>
                  <a:lnTo>
                    <a:pt x="788" y="12"/>
                  </a:lnTo>
                  <a:lnTo>
                    <a:pt x="531" y="12"/>
                  </a:lnTo>
                  <a:lnTo>
                    <a:pt x="531" y="519"/>
                  </a:lnTo>
                  <a:close/>
                  <a:moveTo>
                    <a:pt x="488" y="200"/>
                  </a:moveTo>
                  <a:lnTo>
                    <a:pt x="488" y="200"/>
                  </a:lnTo>
                  <a:lnTo>
                    <a:pt x="485" y="178"/>
                  </a:lnTo>
                  <a:lnTo>
                    <a:pt x="479" y="155"/>
                  </a:lnTo>
                  <a:lnTo>
                    <a:pt x="474" y="135"/>
                  </a:lnTo>
                  <a:lnTo>
                    <a:pt x="466" y="116"/>
                  </a:lnTo>
                  <a:lnTo>
                    <a:pt x="457" y="98"/>
                  </a:lnTo>
                  <a:lnTo>
                    <a:pt x="447" y="81"/>
                  </a:lnTo>
                  <a:lnTo>
                    <a:pt x="435" y="66"/>
                  </a:lnTo>
                  <a:lnTo>
                    <a:pt x="421" y="53"/>
                  </a:lnTo>
                  <a:lnTo>
                    <a:pt x="405" y="41"/>
                  </a:lnTo>
                  <a:lnTo>
                    <a:pt x="388" y="29"/>
                  </a:lnTo>
                  <a:lnTo>
                    <a:pt x="371" y="21"/>
                  </a:lnTo>
                  <a:lnTo>
                    <a:pt x="352" y="14"/>
                  </a:lnTo>
                  <a:lnTo>
                    <a:pt x="329" y="7"/>
                  </a:lnTo>
                  <a:lnTo>
                    <a:pt x="307" y="3"/>
                  </a:lnTo>
                  <a:lnTo>
                    <a:pt x="283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29" y="0"/>
                  </a:lnTo>
                  <a:lnTo>
                    <a:pt x="202" y="5"/>
                  </a:lnTo>
                  <a:lnTo>
                    <a:pt x="176" y="10"/>
                  </a:lnTo>
                  <a:lnTo>
                    <a:pt x="152" y="19"/>
                  </a:lnTo>
                  <a:lnTo>
                    <a:pt x="129" y="29"/>
                  </a:lnTo>
                  <a:lnTo>
                    <a:pt x="109" y="41"/>
                  </a:lnTo>
                  <a:lnTo>
                    <a:pt x="88" y="57"/>
                  </a:lnTo>
                  <a:lnTo>
                    <a:pt x="71" y="72"/>
                  </a:lnTo>
                  <a:lnTo>
                    <a:pt x="55" y="91"/>
                  </a:lnTo>
                  <a:lnTo>
                    <a:pt x="41" y="110"/>
                  </a:lnTo>
                  <a:lnTo>
                    <a:pt x="29" y="133"/>
                  </a:lnTo>
                  <a:lnTo>
                    <a:pt x="19" y="157"/>
                  </a:lnTo>
                  <a:lnTo>
                    <a:pt x="10" y="181"/>
                  </a:lnTo>
                  <a:lnTo>
                    <a:pt x="5" y="209"/>
                  </a:lnTo>
                  <a:lnTo>
                    <a:pt x="2" y="236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93"/>
                  </a:lnTo>
                  <a:lnTo>
                    <a:pt x="5" y="321"/>
                  </a:lnTo>
                  <a:lnTo>
                    <a:pt x="10" y="347"/>
                  </a:lnTo>
                  <a:lnTo>
                    <a:pt x="17" y="371"/>
                  </a:lnTo>
                  <a:lnTo>
                    <a:pt x="28" y="393"/>
                  </a:lnTo>
                  <a:lnTo>
                    <a:pt x="38" y="416"/>
                  </a:lnTo>
                  <a:lnTo>
                    <a:pt x="52" y="436"/>
                  </a:lnTo>
                  <a:lnTo>
                    <a:pt x="67" y="455"/>
                  </a:lnTo>
                  <a:lnTo>
                    <a:pt x="85" y="473"/>
                  </a:lnTo>
                  <a:lnTo>
                    <a:pt x="105" y="486"/>
                  </a:lnTo>
                  <a:lnTo>
                    <a:pt x="126" y="500"/>
                  </a:lnTo>
                  <a:lnTo>
                    <a:pt x="148" y="511"/>
                  </a:lnTo>
                  <a:lnTo>
                    <a:pt x="172" y="519"/>
                  </a:lnTo>
                  <a:lnTo>
                    <a:pt x="200" y="526"/>
                  </a:lnTo>
                  <a:lnTo>
                    <a:pt x="228" y="530"/>
                  </a:lnTo>
                  <a:lnTo>
                    <a:pt x="259" y="531"/>
                  </a:lnTo>
                  <a:lnTo>
                    <a:pt x="259" y="531"/>
                  </a:lnTo>
                  <a:lnTo>
                    <a:pt x="285" y="531"/>
                  </a:lnTo>
                  <a:lnTo>
                    <a:pt x="310" y="526"/>
                  </a:lnTo>
                  <a:lnTo>
                    <a:pt x="335" y="521"/>
                  </a:lnTo>
                  <a:lnTo>
                    <a:pt x="357" y="512"/>
                  </a:lnTo>
                  <a:lnTo>
                    <a:pt x="378" y="504"/>
                  </a:lnTo>
                  <a:lnTo>
                    <a:pt x="397" y="492"/>
                  </a:lnTo>
                  <a:lnTo>
                    <a:pt x="414" y="479"/>
                  </a:lnTo>
                  <a:lnTo>
                    <a:pt x="429" y="464"/>
                  </a:lnTo>
                  <a:lnTo>
                    <a:pt x="443" y="448"/>
                  </a:lnTo>
                  <a:lnTo>
                    <a:pt x="455" y="433"/>
                  </a:lnTo>
                  <a:lnTo>
                    <a:pt x="466" y="414"/>
                  </a:lnTo>
                  <a:lnTo>
                    <a:pt x="474" y="397"/>
                  </a:lnTo>
                  <a:lnTo>
                    <a:pt x="481" y="378"/>
                  </a:lnTo>
                  <a:lnTo>
                    <a:pt x="486" y="359"/>
                  </a:lnTo>
                  <a:lnTo>
                    <a:pt x="490" y="340"/>
                  </a:lnTo>
                  <a:lnTo>
                    <a:pt x="490" y="321"/>
                  </a:lnTo>
                  <a:lnTo>
                    <a:pt x="336" y="321"/>
                  </a:lnTo>
                  <a:lnTo>
                    <a:pt x="336" y="321"/>
                  </a:lnTo>
                  <a:lnTo>
                    <a:pt x="333" y="338"/>
                  </a:lnTo>
                  <a:lnTo>
                    <a:pt x="328" y="354"/>
                  </a:lnTo>
                  <a:lnTo>
                    <a:pt x="321" y="367"/>
                  </a:lnTo>
                  <a:lnTo>
                    <a:pt x="312" y="381"/>
                  </a:lnTo>
                  <a:lnTo>
                    <a:pt x="300" y="392"/>
                  </a:lnTo>
                  <a:lnTo>
                    <a:pt x="288" y="398"/>
                  </a:lnTo>
                  <a:lnTo>
                    <a:pt x="272" y="404"/>
                  </a:lnTo>
                  <a:lnTo>
                    <a:pt x="254" y="405"/>
                  </a:lnTo>
                  <a:lnTo>
                    <a:pt x="254" y="405"/>
                  </a:lnTo>
                  <a:lnTo>
                    <a:pt x="241" y="404"/>
                  </a:lnTo>
                  <a:lnTo>
                    <a:pt x="229" y="402"/>
                  </a:lnTo>
                  <a:lnTo>
                    <a:pt x="217" y="398"/>
                  </a:lnTo>
                  <a:lnTo>
                    <a:pt x="209" y="393"/>
                  </a:lnTo>
                  <a:lnTo>
                    <a:pt x="198" y="386"/>
                  </a:lnTo>
                  <a:lnTo>
                    <a:pt x="191" y="379"/>
                  </a:lnTo>
                  <a:lnTo>
                    <a:pt x="185" y="371"/>
                  </a:lnTo>
                  <a:lnTo>
                    <a:pt x="178" y="360"/>
                  </a:lnTo>
                  <a:lnTo>
                    <a:pt x="172" y="350"/>
                  </a:lnTo>
                  <a:lnTo>
                    <a:pt x="169" y="340"/>
                  </a:lnTo>
                  <a:lnTo>
                    <a:pt x="162" y="316"/>
                  </a:lnTo>
                  <a:lnTo>
                    <a:pt x="159" y="291"/>
                  </a:lnTo>
                  <a:lnTo>
                    <a:pt x="157" y="266"/>
                  </a:lnTo>
                  <a:lnTo>
                    <a:pt x="157" y="266"/>
                  </a:lnTo>
                  <a:lnTo>
                    <a:pt x="159" y="240"/>
                  </a:lnTo>
                  <a:lnTo>
                    <a:pt x="162" y="216"/>
                  </a:lnTo>
                  <a:lnTo>
                    <a:pt x="169" y="191"/>
                  </a:lnTo>
                  <a:lnTo>
                    <a:pt x="172" y="181"/>
                  </a:lnTo>
                  <a:lnTo>
                    <a:pt x="178" y="171"/>
                  </a:lnTo>
                  <a:lnTo>
                    <a:pt x="185" y="160"/>
                  </a:lnTo>
                  <a:lnTo>
                    <a:pt x="191" y="152"/>
                  </a:lnTo>
                  <a:lnTo>
                    <a:pt x="198" y="145"/>
                  </a:lnTo>
                  <a:lnTo>
                    <a:pt x="209" y="138"/>
                  </a:lnTo>
                  <a:lnTo>
                    <a:pt x="217" y="133"/>
                  </a:lnTo>
                  <a:lnTo>
                    <a:pt x="229" y="129"/>
                  </a:lnTo>
                  <a:lnTo>
                    <a:pt x="241" y="128"/>
                  </a:lnTo>
                  <a:lnTo>
                    <a:pt x="254" y="126"/>
                  </a:lnTo>
                  <a:lnTo>
                    <a:pt x="254" y="126"/>
                  </a:lnTo>
                  <a:lnTo>
                    <a:pt x="266" y="128"/>
                  </a:lnTo>
                  <a:lnTo>
                    <a:pt x="276" y="129"/>
                  </a:lnTo>
                  <a:lnTo>
                    <a:pt x="285" y="131"/>
                  </a:lnTo>
                  <a:lnTo>
                    <a:pt x="293" y="135"/>
                  </a:lnTo>
                  <a:lnTo>
                    <a:pt x="302" y="140"/>
                  </a:lnTo>
                  <a:lnTo>
                    <a:pt x="307" y="145"/>
                  </a:lnTo>
                  <a:lnTo>
                    <a:pt x="317" y="157"/>
                  </a:lnTo>
                  <a:lnTo>
                    <a:pt x="326" y="169"/>
                  </a:lnTo>
                  <a:lnTo>
                    <a:pt x="331" y="181"/>
                  </a:lnTo>
                  <a:lnTo>
                    <a:pt x="335" y="193"/>
                  </a:lnTo>
                  <a:lnTo>
                    <a:pt x="336" y="200"/>
                  </a:lnTo>
                  <a:lnTo>
                    <a:pt x="488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6"/>
            <p:cNvSpPr>
              <a:spLocks noChangeArrowheads="1"/>
            </p:cNvSpPr>
            <p:nvPr userDrawn="1"/>
          </p:nvSpPr>
          <p:spPr bwMode="auto">
            <a:xfrm>
              <a:off x="5187" y="1576"/>
              <a:ext cx="80" cy="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4806" y="1571"/>
              <a:ext cx="354" cy="219"/>
            </a:xfrm>
            <a:custGeom>
              <a:avLst/>
              <a:gdLst/>
              <a:ahLst/>
              <a:cxnLst>
                <a:cxn ang="0">
                  <a:pos x="162" y="438"/>
                </a:cxn>
                <a:cxn ang="0">
                  <a:pos x="162" y="207"/>
                </a:cxn>
                <a:cxn ang="0">
                  <a:pos x="166" y="176"/>
                </a:cxn>
                <a:cxn ang="0">
                  <a:pos x="176" y="152"/>
                </a:cxn>
                <a:cxn ang="0">
                  <a:pos x="192" y="136"/>
                </a:cxn>
                <a:cxn ang="0">
                  <a:pos x="219" y="130"/>
                </a:cxn>
                <a:cxn ang="0">
                  <a:pos x="235" y="131"/>
                </a:cxn>
                <a:cxn ang="0">
                  <a:pos x="257" y="143"/>
                </a:cxn>
                <a:cxn ang="0">
                  <a:pos x="267" y="166"/>
                </a:cxn>
                <a:cxn ang="0">
                  <a:pos x="273" y="192"/>
                </a:cxn>
                <a:cxn ang="0">
                  <a:pos x="273" y="438"/>
                </a:cxn>
                <a:cxn ang="0">
                  <a:pos x="435" y="207"/>
                </a:cxn>
                <a:cxn ang="0">
                  <a:pos x="436" y="192"/>
                </a:cxn>
                <a:cxn ang="0">
                  <a:pos x="442" y="164"/>
                </a:cxn>
                <a:cxn ang="0">
                  <a:pos x="455" y="143"/>
                </a:cxn>
                <a:cxn ang="0">
                  <a:pos x="476" y="131"/>
                </a:cxn>
                <a:cxn ang="0">
                  <a:pos x="492" y="130"/>
                </a:cxn>
                <a:cxn ang="0">
                  <a:pos x="521" y="136"/>
                </a:cxn>
                <a:cxn ang="0">
                  <a:pos x="536" y="154"/>
                </a:cxn>
                <a:cxn ang="0">
                  <a:pos x="543" y="178"/>
                </a:cxn>
                <a:cxn ang="0">
                  <a:pos x="545" y="207"/>
                </a:cxn>
                <a:cxn ang="0">
                  <a:pos x="707" y="438"/>
                </a:cxn>
                <a:cxn ang="0">
                  <a:pos x="707" y="145"/>
                </a:cxn>
                <a:cxn ang="0">
                  <a:pos x="704" y="105"/>
                </a:cxn>
                <a:cxn ang="0">
                  <a:pos x="697" y="81"/>
                </a:cxn>
                <a:cxn ang="0">
                  <a:pos x="683" y="57"/>
                </a:cxn>
                <a:cxn ang="0">
                  <a:pos x="666" y="36"/>
                </a:cxn>
                <a:cxn ang="0">
                  <a:pos x="643" y="19"/>
                </a:cxn>
                <a:cxn ang="0">
                  <a:pos x="616" y="7"/>
                </a:cxn>
                <a:cxn ang="0">
                  <a:pos x="581" y="0"/>
                </a:cxn>
                <a:cxn ang="0">
                  <a:pos x="561" y="0"/>
                </a:cxn>
                <a:cxn ang="0">
                  <a:pos x="524" y="2"/>
                </a:cxn>
                <a:cxn ang="0">
                  <a:pos x="493" y="9"/>
                </a:cxn>
                <a:cxn ang="0">
                  <a:pos x="469" y="19"/>
                </a:cxn>
                <a:cxn ang="0">
                  <a:pos x="436" y="43"/>
                </a:cxn>
                <a:cxn ang="0">
                  <a:pos x="416" y="67"/>
                </a:cxn>
                <a:cxn ang="0">
                  <a:pos x="405" y="52"/>
                </a:cxn>
                <a:cxn ang="0">
                  <a:pos x="381" y="26"/>
                </a:cxn>
                <a:cxn ang="0">
                  <a:pos x="350" y="11"/>
                </a:cxn>
                <a:cxn ang="0">
                  <a:pos x="317" y="0"/>
                </a:cxn>
                <a:cxn ang="0">
                  <a:pos x="298" y="0"/>
                </a:cxn>
                <a:cxn ang="0">
                  <a:pos x="257" y="4"/>
                </a:cxn>
                <a:cxn ang="0">
                  <a:pos x="219" y="16"/>
                </a:cxn>
                <a:cxn ang="0">
                  <a:pos x="186" y="36"/>
                </a:cxn>
                <a:cxn ang="0">
                  <a:pos x="159" y="67"/>
                </a:cxn>
                <a:cxn ang="0">
                  <a:pos x="157" y="11"/>
                </a:cxn>
                <a:cxn ang="0">
                  <a:pos x="0" y="438"/>
                </a:cxn>
              </a:cxnLst>
              <a:rect l="0" t="0" r="r" b="b"/>
              <a:pathLst>
                <a:path w="707" h="438">
                  <a:moveTo>
                    <a:pt x="0" y="438"/>
                  </a:moveTo>
                  <a:lnTo>
                    <a:pt x="162" y="438"/>
                  </a:lnTo>
                  <a:lnTo>
                    <a:pt x="162" y="207"/>
                  </a:lnTo>
                  <a:lnTo>
                    <a:pt x="162" y="207"/>
                  </a:lnTo>
                  <a:lnTo>
                    <a:pt x="164" y="192"/>
                  </a:lnTo>
                  <a:lnTo>
                    <a:pt x="166" y="176"/>
                  </a:lnTo>
                  <a:lnTo>
                    <a:pt x="169" y="164"/>
                  </a:lnTo>
                  <a:lnTo>
                    <a:pt x="176" y="152"/>
                  </a:lnTo>
                  <a:lnTo>
                    <a:pt x="183" y="143"/>
                  </a:lnTo>
                  <a:lnTo>
                    <a:pt x="192" y="136"/>
                  </a:lnTo>
                  <a:lnTo>
                    <a:pt x="204" y="131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35" y="131"/>
                  </a:lnTo>
                  <a:lnTo>
                    <a:pt x="248" y="136"/>
                  </a:lnTo>
                  <a:lnTo>
                    <a:pt x="257" y="143"/>
                  </a:lnTo>
                  <a:lnTo>
                    <a:pt x="264" y="154"/>
                  </a:lnTo>
                  <a:lnTo>
                    <a:pt x="267" y="166"/>
                  </a:lnTo>
                  <a:lnTo>
                    <a:pt x="271" y="178"/>
                  </a:lnTo>
                  <a:lnTo>
                    <a:pt x="273" y="192"/>
                  </a:lnTo>
                  <a:lnTo>
                    <a:pt x="273" y="207"/>
                  </a:lnTo>
                  <a:lnTo>
                    <a:pt x="273" y="438"/>
                  </a:lnTo>
                  <a:lnTo>
                    <a:pt x="435" y="438"/>
                  </a:lnTo>
                  <a:lnTo>
                    <a:pt x="435" y="207"/>
                  </a:lnTo>
                  <a:lnTo>
                    <a:pt x="435" y="207"/>
                  </a:lnTo>
                  <a:lnTo>
                    <a:pt x="436" y="192"/>
                  </a:lnTo>
                  <a:lnTo>
                    <a:pt x="438" y="176"/>
                  </a:lnTo>
                  <a:lnTo>
                    <a:pt x="442" y="164"/>
                  </a:lnTo>
                  <a:lnTo>
                    <a:pt x="449" y="152"/>
                  </a:lnTo>
                  <a:lnTo>
                    <a:pt x="455" y="143"/>
                  </a:lnTo>
                  <a:lnTo>
                    <a:pt x="464" y="136"/>
                  </a:lnTo>
                  <a:lnTo>
                    <a:pt x="476" y="131"/>
                  </a:lnTo>
                  <a:lnTo>
                    <a:pt x="492" y="130"/>
                  </a:lnTo>
                  <a:lnTo>
                    <a:pt x="492" y="130"/>
                  </a:lnTo>
                  <a:lnTo>
                    <a:pt x="507" y="131"/>
                  </a:lnTo>
                  <a:lnTo>
                    <a:pt x="521" y="136"/>
                  </a:lnTo>
                  <a:lnTo>
                    <a:pt x="530" y="143"/>
                  </a:lnTo>
                  <a:lnTo>
                    <a:pt x="536" y="154"/>
                  </a:lnTo>
                  <a:lnTo>
                    <a:pt x="540" y="166"/>
                  </a:lnTo>
                  <a:lnTo>
                    <a:pt x="543" y="178"/>
                  </a:lnTo>
                  <a:lnTo>
                    <a:pt x="545" y="192"/>
                  </a:lnTo>
                  <a:lnTo>
                    <a:pt x="545" y="207"/>
                  </a:lnTo>
                  <a:lnTo>
                    <a:pt x="545" y="438"/>
                  </a:lnTo>
                  <a:lnTo>
                    <a:pt x="707" y="438"/>
                  </a:lnTo>
                  <a:lnTo>
                    <a:pt x="707" y="145"/>
                  </a:lnTo>
                  <a:lnTo>
                    <a:pt x="707" y="145"/>
                  </a:lnTo>
                  <a:lnTo>
                    <a:pt x="705" y="119"/>
                  </a:lnTo>
                  <a:lnTo>
                    <a:pt x="704" y="105"/>
                  </a:lnTo>
                  <a:lnTo>
                    <a:pt x="700" y="93"/>
                  </a:lnTo>
                  <a:lnTo>
                    <a:pt x="697" y="81"/>
                  </a:lnTo>
                  <a:lnTo>
                    <a:pt x="690" y="69"/>
                  </a:lnTo>
                  <a:lnTo>
                    <a:pt x="683" y="57"/>
                  </a:lnTo>
                  <a:lnTo>
                    <a:pt x="676" y="47"/>
                  </a:lnTo>
                  <a:lnTo>
                    <a:pt x="666" y="36"/>
                  </a:lnTo>
                  <a:lnTo>
                    <a:pt x="655" y="28"/>
                  </a:lnTo>
                  <a:lnTo>
                    <a:pt x="643" y="19"/>
                  </a:lnTo>
                  <a:lnTo>
                    <a:pt x="630" y="12"/>
                  </a:lnTo>
                  <a:lnTo>
                    <a:pt x="616" y="7"/>
                  </a:lnTo>
                  <a:lnTo>
                    <a:pt x="599" y="4"/>
                  </a:lnTo>
                  <a:lnTo>
                    <a:pt x="58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42" y="0"/>
                  </a:lnTo>
                  <a:lnTo>
                    <a:pt x="524" y="2"/>
                  </a:lnTo>
                  <a:lnTo>
                    <a:pt x="509" y="5"/>
                  </a:lnTo>
                  <a:lnTo>
                    <a:pt x="493" y="9"/>
                  </a:lnTo>
                  <a:lnTo>
                    <a:pt x="481" y="14"/>
                  </a:lnTo>
                  <a:lnTo>
                    <a:pt x="469" y="19"/>
                  </a:lnTo>
                  <a:lnTo>
                    <a:pt x="450" y="31"/>
                  </a:lnTo>
                  <a:lnTo>
                    <a:pt x="436" y="43"/>
                  </a:lnTo>
                  <a:lnTo>
                    <a:pt x="426" y="54"/>
                  </a:lnTo>
                  <a:lnTo>
                    <a:pt x="416" y="67"/>
                  </a:lnTo>
                  <a:lnTo>
                    <a:pt x="416" y="67"/>
                  </a:lnTo>
                  <a:lnTo>
                    <a:pt x="405" y="52"/>
                  </a:lnTo>
                  <a:lnTo>
                    <a:pt x="395" y="38"/>
                  </a:lnTo>
                  <a:lnTo>
                    <a:pt x="381" y="26"/>
                  </a:lnTo>
                  <a:lnTo>
                    <a:pt x="367" y="17"/>
                  </a:lnTo>
                  <a:lnTo>
                    <a:pt x="350" y="11"/>
                  </a:lnTo>
                  <a:lnTo>
                    <a:pt x="335" y="4"/>
                  </a:lnTo>
                  <a:lnTo>
                    <a:pt x="317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78" y="0"/>
                  </a:lnTo>
                  <a:lnTo>
                    <a:pt x="257" y="4"/>
                  </a:lnTo>
                  <a:lnTo>
                    <a:pt x="238" y="9"/>
                  </a:lnTo>
                  <a:lnTo>
                    <a:pt x="219" y="16"/>
                  </a:lnTo>
                  <a:lnTo>
                    <a:pt x="202" y="24"/>
                  </a:lnTo>
                  <a:lnTo>
                    <a:pt x="186" y="36"/>
                  </a:lnTo>
                  <a:lnTo>
                    <a:pt x="173" y="50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7" y="11"/>
                  </a:lnTo>
                  <a:lnTo>
                    <a:pt x="0" y="11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4553" y="1531"/>
              <a:ext cx="234" cy="269"/>
            </a:xfrm>
            <a:custGeom>
              <a:avLst/>
              <a:gdLst/>
              <a:ahLst/>
              <a:cxnLst>
                <a:cxn ang="0">
                  <a:pos x="455" y="138"/>
                </a:cxn>
                <a:cxn ang="0">
                  <a:pos x="435" y="81"/>
                </a:cxn>
                <a:cxn ang="0">
                  <a:pos x="397" y="41"/>
                </a:cxn>
                <a:cxn ang="0">
                  <a:pos x="345" y="17"/>
                </a:cxn>
                <a:cxn ang="0">
                  <a:pos x="288" y="3"/>
                </a:cxn>
                <a:cxn ang="0">
                  <a:pos x="231" y="0"/>
                </a:cxn>
                <a:cxn ang="0">
                  <a:pos x="157" y="7"/>
                </a:cxn>
                <a:cxn ang="0">
                  <a:pos x="104" y="24"/>
                </a:cxn>
                <a:cxn ang="0">
                  <a:pos x="55" y="55"/>
                </a:cxn>
                <a:cxn ang="0">
                  <a:pos x="24" y="100"/>
                </a:cxn>
                <a:cxn ang="0">
                  <a:pos x="10" y="164"/>
                </a:cxn>
                <a:cxn ang="0">
                  <a:pos x="14" y="195"/>
                </a:cxn>
                <a:cxn ang="0">
                  <a:pos x="28" y="234"/>
                </a:cxn>
                <a:cxn ang="0">
                  <a:pos x="55" y="267"/>
                </a:cxn>
                <a:cxn ang="0">
                  <a:pos x="97" y="293"/>
                </a:cxn>
                <a:cxn ang="0">
                  <a:pos x="154" y="314"/>
                </a:cxn>
                <a:cxn ang="0">
                  <a:pos x="252" y="334"/>
                </a:cxn>
                <a:cxn ang="0">
                  <a:pos x="290" y="352"/>
                </a:cxn>
                <a:cxn ang="0">
                  <a:pos x="300" y="378"/>
                </a:cxn>
                <a:cxn ang="0">
                  <a:pos x="293" y="397"/>
                </a:cxn>
                <a:cxn ang="0">
                  <a:pos x="269" y="412"/>
                </a:cxn>
                <a:cxn ang="0">
                  <a:pos x="240" y="417"/>
                </a:cxn>
                <a:cxn ang="0">
                  <a:pos x="200" y="409"/>
                </a:cxn>
                <a:cxn ang="0">
                  <a:pos x="183" y="393"/>
                </a:cxn>
                <a:cxn ang="0">
                  <a:pos x="171" y="357"/>
                </a:cxn>
                <a:cxn ang="0">
                  <a:pos x="2" y="381"/>
                </a:cxn>
                <a:cxn ang="0">
                  <a:pos x="23" y="441"/>
                </a:cxn>
                <a:cxn ang="0">
                  <a:pos x="60" y="486"/>
                </a:cxn>
                <a:cxn ang="0">
                  <a:pos x="112" y="516"/>
                </a:cxn>
                <a:cxn ang="0">
                  <a:pos x="171" y="533"/>
                </a:cxn>
                <a:cxn ang="0">
                  <a:pos x="233" y="538"/>
                </a:cxn>
                <a:cxn ang="0">
                  <a:pos x="297" y="533"/>
                </a:cxn>
                <a:cxn ang="0">
                  <a:pos x="357" y="517"/>
                </a:cxn>
                <a:cxn ang="0">
                  <a:pos x="411" y="490"/>
                </a:cxn>
                <a:cxn ang="0">
                  <a:pos x="448" y="445"/>
                </a:cxn>
                <a:cxn ang="0">
                  <a:pos x="469" y="383"/>
                </a:cxn>
                <a:cxn ang="0">
                  <a:pos x="469" y="341"/>
                </a:cxn>
                <a:cxn ang="0">
                  <a:pos x="461" y="302"/>
                </a:cxn>
                <a:cxn ang="0">
                  <a:pos x="443" y="271"/>
                </a:cxn>
                <a:cxn ang="0">
                  <a:pos x="400" y="233"/>
                </a:cxn>
                <a:cxn ang="0">
                  <a:pos x="359" y="214"/>
                </a:cxn>
                <a:cxn ang="0">
                  <a:pos x="269" y="191"/>
                </a:cxn>
                <a:cxn ang="0">
                  <a:pos x="202" y="174"/>
                </a:cxn>
                <a:cxn ang="0">
                  <a:pos x="188" y="165"/>
                </a:cxn>
                <a:cxn ang="0">
                  <a:pos x="181" y="148"/>
                </a:cxn>
                <a:cxn ang="0">
                  <a:pos x="192" y="121"/>
                </a:cxn>
                <a:cxn ang="0">
                  <a:pos x="217" y="110"/>
                </a:cxn>
                <a:cxn ang="0">
                  <a:pos x="247" y="110"/>
                </a:cxn>
                <a:cxn ang="0">
                  <a:pos x="274" y="124"/>
                </a:cxn>
                <a:cxn ang="0">
                  <a:pos x="290" y="140"/>
                </a:cxn>
                <a:cxn ang="0">
                  <a:pos x="457" y="162"/>
                </a:cxn>
              </a:cxnLst>
              <a:rect l="0" t="0" r="r" b="b"/>
              <a:pathLst>
                <a:path w="469" h="538">
                  <a:moveTo>
                    <a:pt x="457" y="162"/>
                  </a:moveTo>
                  <a:lnTo>
                    <a:pt x="457" y="162"/>
                  </a:lnTo>
                  <a:lnTo>
                    <a:pt x="455" y="138"/>
                  </a:lnTo>
                  <a:lnTo>
                    <a:pt x="450" y="117"/>
                  </a:lnTo>
                  <a:lnTo>
                    <a:pt x="443" y="98"/>
                  </a:lnTo>
                  <a:lnTo>
                    <a:pt x="435" y="81"/>
                  </a:lnTo>
                  <a:lnTo>
                    <a:pt x="423" y="67"/>
                  </a:lnTo>
                  <a:lnTo>
                    <a:pt x="411" y="53"/>
                  </a:lnTo>
                  <a:lnTo>
                    <a:pt x="397" y="41"/>
                  </a:lnTo>
                  <a:lnTo>
                    <a:pt x="380" y="33"/>
                  </a:lnTo>
                  <a:lnTo>
                    <a:pt x="364" y="24"/>
                  </a:lnTo>
                  <a:lnTo>
                    <a:pt x="345" y="17"/>
                  </a:lnTo>
                  <a:lnTo>
                    <a:pt x="328" y="12"/>
                  </a:lnTo>
                  <a:lnTo>
                    <a:pt x="309" y="7"/>
                  </a:lnTo>
                  <a:lnTo>
                    <a:pt x="288" y="3"/>
                  </a:lnTo>
                  <a:lnTo>
                    <a:pt x="269" y="2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195" y="2"/>
                  </a:lnTo>
                  <a:lnTo>
                    <a:pt x="176" y="5"/>
                  </a:lnTo>
                  <a:lnTo>
                    <a:pt x="157" y="7"/>
                  </a:lnTo>
                  <a:lnTo>
                    <a:pt x="138" y="12"/>
                  </a:lnTo>
                  <a:lnTo>
                    <a:pt x="121" y="17"/>
                  </a:lnTo>
                  <a:lnTo>
                    <a:pt x="104" y="24"/>
                  </a:lnTo>
                  <a:lnTo>
                    <a:pt x="86" y="33"/>
                  </a:lnTo>
                  <a:lnTo>
                    <a:pt x="71" y="43"/>
                  </a:lnTo>
                  <a:lnTo>
                    <a:pt x="55" y="55"/>
                  </a:lnTo>
                  <a:lnTo>
                    <a:pt x="43" y="69"/>
                  </a:lnTo>
                  <a:lnTo>
                    <a:pt x="33" y="83"/>
                  </a:lnTo>
                  <a:lnTo>
                    <a:pt x="24" y="100"/>
                  </a:lnTo>
                  <a:lnTo>
                    <a:pt x="17" y="119"/>
                  </a:lnTo>
                  <a:lnTo>
                    <a:pt x="12" y="140"/>
                  </a:lnTo>
                  <a:lnTo>
                    <a:pt x="10" y="164"/>
                  </a:lnTo>
                  <a:lnTo>
                    <a:pt x="10" y="164"/>
                  </a:lnTo>
                  <a:lnTo>
                    <a:pt x="12" y="179"/>
                  </a:lnTo>
                  <a:lnTo>
                    <a:pt x="14" y="195"/>
                  </a:lnTo>
                  <a:lnTo>
                    <a:pt x="17" y="209"/>
                  </a:lnTo>
                  <a:lnTo>
                    <a:pt x="23" y="222"/>
                  </a:lnTo>
                  <a:lnTo>
                    <a:pt x="28" y="234"/>
                  </a:lnTo>
                  <a:lnTo>
                    <a:pt x="36" y="247"/>
                  </a:lnTo>
                  <a:lnTo>
                    <a:pt x="45" y="257"/>
                  </a:lnTo>
                  <a:lnTo>
                    <a:pt x="55" y="267"/>
                  </a:lnTo>
                  <a:lnTo>
                    <a:pt x="67" y="276"/>
                  </a:lnTo>
                  <a:lnTo>
                    <a:pt x="81" y="284"/>
                  </a:lnTo>
                  <a:lnTo>
                    <a:pt x="97" y="293"/>
                  </a:lnTo>
                  <a:lnTo>
                    <a:pt x="114" y="300"/>
                  </a:lnTo>
                  <a:lnTo>
                    <a:pt x="133" y="307"/>
                  </a:lnTo>
                  <a:lnTo>
                    <a:pt x="154" y="314"/>
                  </a:lnTo>
                  <a:lnTo>
                    <a:pt x="202" y="324"/>
                  </a:lnTo>
                  <a:lnTo>
                    <a:pt x="202" y="324"/>
                  </a:lnTo>
                  <a:lnTo>
                    <a:pt x="252" y="334"/>
                  </a:lnTo>
                  <a:lnTo>
                    <a:pt x="269" y="340"/>
                  </a:lnTo>
                  <a:lnTo>
                    <a:pt x="281" y="345"/>
                  </a:lnTo>
                  <a:lnTo>
                    <a:pt x="290" y="352"/>
                  </a:lnTo>
                  <a:lnTo>
                    <a:pt x="295" y="359"/>
                  </a:lnTo>
                  <a:lnTo>
                    <a:pt x="298" y="367"/>
                  </a:lnTo>
                  <a:lnTo>
                    <a:pt x="300" y="378"/>
                  </a:lnTo>
                  <a:lnTo>
                    <a:pt x="300" y="378"/>
                  </a:lnTo>
                  <a:lnTo>
                    <a:pt x="298" y="388"/>
                  </a:lnTo>
                  <a:lnTo>
                    <a:pt x="293" y="397"/>
                  </a:lnTo>
                  <a:lnTo>
                    <a:pt x="286" y="403"/>
                  </a:lnTo>
                  <a:lnTo>
                    <a:pt x="278" y="409"/>
                  </a:lnTo>
                  <a:lnTo>
                    <a:pt x="269" y="412"/>
                  </a:lnTo>
                  <a:lnTo>
                    <a:pt x="259" y="416"/>
                  </a:lnTo>
                  <a:lnTo>
                    <a:pt x="240" y="417"/>
                  </a:lnTo>
                  <a:lnTo>
                    <a:pt x="240" y="417"/>
                  </a:lnTo>
                  <a:lnTo>
                    <a:pt x="224" y="416"/>
                  </a:lnTo>
                  <a:lnTo>
                    <a:pt x="210" y="414"/>
                  </a:lnTo>
                  <a:lnTo>
                    <a:pt x="200" y="409"/>
                  </a:lnTo>
                  <a:lnTo>
                    <a:pt x="192" y="403"/>
                  </a:lnTo>
                  <a:lnTo>
                    <a:pt x="192" y="403"/>
                  </a:lnTo>
                  <a:lnTo>
                    <a:pt x="183" y="393"/>
                  </a:lnTo>
                  <a:lnTo>
                    <a:pt x="176" y="381"/>
                  </a:lnTo>
                  <a:lnTo>
                    <a:pt x="173" y="371"/>
                  </a:lnTo>
                  <a:lnTo>
                    <a:pt x="171" y="357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2" y="381"/>
                  </a:lnTo>
                  <a:lnTo>
                    <a:pt x="7" y="403"/>
                  </a:lnTo>
                  <a:lnTo>
                    <a:pt x="14" y="422"/>
                  </a:lnTo>
                  <a:lnTo>
                    <a:pt x="23" y="441"/>
                  </a:lnTo>
                  <a:lnTo>
                    <a:pt x="33" y="457"/>
                  </a:lnTo>
                  <a:lnTo>
                    <a:pt x="47" y="472"/>
                  </a:lnTo>
                  <a:lnTo>
                    <a:pt x="60" y="486"/>
                  </a:lnTo>
                  <a:lnTo>
                    <a:pt x="76" y="497"/>
                  </a:lnTo>
                  <a:lnTo>
                    <a:pt x="93" y="507"/>
                  </a:lnTo>
                  <a:lnTo>
                    <a:pt x="112" y="516"/>
                  </a:lnTo>
                  <a:lnTo>
                    <a:pt x="131" y="522"/>
                  </a:lnTo>
                  <a:lnTo>
                    <a:pt x="150" y="528"/>
                  </a:lnTo>
                  <a:lnTo>
                    <a:pt x="171" y="533"/>
                  </a:lnTo>
                  <a:lnTo>
                    <a:pt x="192" y="535"/>
                  </a:lnTo>
                  <a:lnTo>
                    <a:pt x="212" y="536"/>
                  </a:lnTo>
                  <a:lnTo>
                    <a:pt x="233" y="538"/>
                  </a:lnTo>
                  <a:lnTo>
                    <a:pt x="233" y="538"/>
                  </a:lnTo>
                  <a:lnTo>
                    <a:pt x="276" y="536"/>
                  </a:lnTo>
                  <a:lnTo>
                    <a:pt x="297" y="533"/>
                  </a:lnTo>
                  <a:lnTo>
                    <a:pt x="317" y="529"/>
                  </a:lnTo>
                  <a:lnTo>
                    <a:pt x="338" y="524"/>
                  </a:lnTo>
                  <a:lnTo>
                    <a:pt x="357" y="517"/>
                  </a:lnTo>
                  <a:lnTo>
                    <a:pt x="376" y="510"/>
                  </a:lnTo>
                  <a:lnTo>
                    <a:pt x="393" y="500"/>
                  </a:lnTo>
                  <a:lnTo>
                    <a:pt x="411" y="490"/>
                  </a:lnTo>
                  <a:lnTo>
                    <a:pt x="424" y="476"/>
                  </a:lnTo>
                  <a:lnTo>
                    <a:pt x="438" y="462"/>
                  </a:lnTo>
                  <a:lnTo>
                    <a:pt x="448" y="445"/>
                  </a:lnTo>
                  <a:lnTo>
                    <a:pt x="457" y="426"/>
                  </a:lnTo>
                  <a:lnTo>
                    <a:pt x="464" y="405"/>
                  </a:lnTo>
                  <a:lnTo>
                    <a:pt x="469" y="383"/>
                  </a:lnTo>
                  <a:lnTo>
                    <a:pt x="469" y="357"/>
                  </a:lnTo>
                  <a:lnTo>
                    <a:pt x="469" y="357"/>
                  </a:lnTo>
                  <a:lnTo>
                    <a:pt x="469" y="341"/>
                  </a:lnTo>
                  <a:lnTo>
                    <a:pt x="467" y="328"/>
                  </a:lnTo>
                  <a:lnTo>
                    <a:pt x="464" y="316"/>
                  </a:lnTo>
                  <a:lnTo>
                    <a:pt x="461" y="302"/>
                  </a:lnTo>
                  <a:lnTo>
                    <a:pt x="455" y="291"/>
                  </a:lnTo>
                  <a:lnTo>
                    <a:pt x="450" y="281"/>
                  </a:lnTo>
                  <a:lnTo>
                    <a:pt x="443" y="271"/>
                  </a:lnTo>
                  <a:lnTo>
                    <a:pt x="436" y="262"/>
                  </a:lnTo>
                  <a:lnTo>
                    <a:pt x="419" y="247"/>
                  </a:lnTo>
                  <a:lnTo>
                    <a:pt x="400" y="233"/>
                  </a:lnTo>
                  <a:lnTo>
                    <a:pt x="381" y="222"/>
                  </a:lnTo>
                  <a:lnTo>
                    <a:pt x="359" y="214"/>
                  </a:lnTo>
                  <a:lnTo>
                    <a:pt x="359" y="214"/>
                  </a:lnTo>
                  <a:lnTo>
                    <a:pt x="336" y="207"/>
                  </a:lnTo>
                  <a:lnTo>
                    <a:pt x="314" y="202"/>
                  </a:lnTo>
                  <a:lnTo>
                    <a:pt x="269" y="191"/>
                  </a:lnTo>
                  <a:lnTo>
                    <a:pt x="231" y="184"/>
                  </a:lnTo>
                  <a:lnTo>
                    <a:pt x="216" y="179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195" y="171"/>
                  </a:lnTo>
                  <a:lnTo>
                    <a:pt x="188" y="165"/>
                  </a:lnTo>
                  <a:lnTo>
                    <a:pt x="183" y="159"/>
                  </a:lnTo>
                  <a:lnTo>
                    <a:pt x="181" y="148"/>
                  </a:lnTo>
                  <a:lnTo>
                    <a:pt x="181" y="148"/>
                  </a:lnTo>
                  <a:lnTo>
                    <a:pt x="183" y="136"/>
                  </a:lnTo>
                  <a:lnTo>
                    <a:pt x="186" y="127"/>
                  </a:lnTo>
                  <a:lnTo>
                    <a:pt x="192" y="121"/>
                  </a:lnTo>
                  <a:lnTo>
                    <a:pt x="198" y="115"/>
                  </a:lnTo>
                  <a:lnTo>
                    <a:pt x="207" y="112"/>
                  </a:lnTo>
                  <a:lnTo>
                    <a:pt x="217" y="110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47" y="110"/>
                  </a:lnTo>
                  <a:lnTo>
                    <a:pt x="257" y="112"/>
                  </a:lnTo>
                  <a:lnTo>
                    <a:pt x="266" y="117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83" y="131"/>
                  </a:lnTo>
                  <a:lnTo>
                    <a:pt x="290" y="140"/>
                  </a:lnTo>
                  <a:lnTo>
                    <a:pt x="293" y="150"/>
                  </a:lnTo>
                  <a:lnTo>
                    <a:pt x="295" y="162"/>
                  </a:lnTo>
                  <a:lnTo>
                    <a:pt x="457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9"/>
            <p:cNvSpPr>
              <a:spLocks/>
            </p:cNvSpPr>
            <p:nvPr userDrawn="1"/>
          </p:nvSpPr>
          <p:spPr bwMode="auto">
            <a:xfrm>
              <a:off x="5437" y="1491"/>
              <a:ext cx="221" cy="300"/>
            </a:xfrm>
            <a:custGeom>
              <a:avLst/>
              <a:gdLst/>
              <a:ahLst/>
              <a:cxnLst>
                <a:cxn ang="0">
                  <a:pos x="0" y="598"/>
                </a:cxn>
                <a:cxn ang="0">
                  <a:pos x="165" y="598"/>
                </a:cxn>
                <a:cxn ang="0">
                  <a:pos x="165" y="391"/>
                </a:cxn>
                <a:cxn ang="0">
                  <a:pos x="165" y="391"/>
                </a:cxn>
                <a:cxn ang="0">
                  <a:pos x="165" y="365"/>
                </a:cxn>
                <a:cxn ang="0">
                  <a:pos x="169" y="341"/>
                </a:cxn>
                <a:cxn ang="0">
                  <a:pos x="175" y="324"/>
                </a:cxn>
                <a:cxn ang="0">
                  <a:pos x="179" y="317"/>
                </a:cxn>
                <a:cxn ang="0">
                  <a:pos x="182" y="310"/>
                </a:cxn>
                <a:cxn ang="0">
                  <a:pos x="182" y="310"/>
                </a:cxn>
                <a:cxn ang="0">
                  <a:pos x="189" y="301"/>
                </a:cxn>
                <a:cxn ang="0">
                  <a:pos x="200" y="294"/>
                </a:cxn>
                <a:cxn ang="0">
                  <a:pos x="210" y="289"/>
                </a:cxn>
                <a:cxn ang="0">
                  <a:pos x="220" y="288"/>
                </a:cxn>
                <a:cxn ang="0">
                  <a:pos x="220" y="288"/>
                </a:cxn>
                <a:cxn ang="0">
                  <a:pos x="234" y="288"/>
                </a:cxn>
                <a:cxn ang="0">
                  <a:pos x="244" y="291"/>
                </a:cxn>
                <a:cxn ang="0">
                  <a:pos x="253" y="296"/>
                </a:cxn>
                <a:cxn ang="0">
                  <a:pos x="262" y="305"/>
                </a:cxn>
                <a:cxn ang="0">
                  <a:pos x="262" y="305"/>
                </a:cxn>
                <a:cxn ang="0">
                  <a:pos x="269" y="313"/>
                </a:cxn>
                <a:cxn ang="0">
                  <a:pos x="272" y="327"/>
                </a:cxn>
                <a:cxn ang="0">
                  <a:pos x="275" y="343"/>
                </a:cxn>
                <a:cxn ang="0">
                  <a:pos x="275" y="362"/>
                </a:cxn>
                <a:cxn ang="0">
                  <a:pos x="275" y="598"/>
                </a:cxn>
                <a:cxn ang="0">
                  <a:pos x="441" y="598"/>
                </a:cxn>
                <a:cxn ang="0">
                  <a:pos x="441" y="326"/>
                </a:cxn>
                <a:cxn ang="0">
                  <a:pos x="441" y="326"/>
                </a:cxn>
                <a:cxn ang="0">
                  <a:pos x="441" y="305"/>
                </a:cxn>
                <a:cxn ang="0">
                  <a:pos x="439" y="286"/>
                </a:cxn>
                <a:cxn ang="0">
                  <a:pos x="436" y="267"/>
                </a:cxn>
                <a:cxn ang="0">
                  <a:pos x="432" y="251"/>
                </a:cxn>
                <a:cxn ang="0">
                  <a:pos x="425" y="236"/>
                </a:cxn>
                <a:cxn ang="0">
                  <a:pos x="420" y="222"/>
                </a:cxn>
                <a:cxn ang="0">
                  <a:pos x="412" y="210"/>
                </a:cxn>
                <a:cxn ang="0">
                  <a:pos x="403" y="200"/>
                </a:cxn>
                <a:cxn ang="0">
                  <a:pos x="403" y="200"/>
                </a:cxn>
                <a:cxn ang="0">
                  <a:pos x="393" y="189"/>
                </a:cxn>
                <a:cxn ang="0">
                  <a:pos x="382" y="182"/>
                </a:cxn>
                <a:cxn ang="0">
                  <a:pos x="370" y="175"/>
                </a:cxn>
                <a:cxn ang="0">
                  <a:pos x="356" y="169"/>
                </a:cxn>
                <a:cxn ang="0">
                  <a:pos x="343" y="165"/>
                </a:cxn>
                <a:cxn ang="0">
                  <a:pos x="329" y="162"/>
                </a:cxn>
                <a:cxn ang="0">
                  <a:pos x="313" y="160"/>
                </a:cxn>
                <a:cxn ang="0">
                  <a:pos x="298" y="158"/>
                </a:cxn>
                <a:cxn ang="0">
                  <a:pos x="298" y="158"/>
                </a:cxn>
                <a:cxn ang="0">
                  <a:pos x="277" y="160"/>
                </a:cxn>
                <a:cxn ang="0">
                  <a:pos x="258" y="162"/>
                </a:cxn>
                <a:cxn ang="0">
                  <a:pos x="239" y="165"/>
                </a:cxn>
                <a:cxn ang="0">
                  <a:pos x="219" y="174"/>
                </a:cxn>
                <a:cxn ang="0">
                  <a:pos x="219" y="174"/>
                </a:cxn>
                <a:cxn ang="0">
                  <a:pos x="205" y="182"/>
                </a:cxn>
                <a:cxn ang="0">
                  <a:pos x="193" y="191"/>
                </a:cxn>
                <a:cxn ang="0">
                  <a:pos x="179" y="203"/>
                </a:cxn>
                <a:cxn ang="0">
                  <a:pos x="165" y="217"/>
                </a:cxn>
                <a:cxn ang="0">
                  <a:pos x="165" y="0"/>
                </a:cxn>
                <a:cxn ang="0">
                  <a:pos x="0" y="0"/>
                </a:cxn>
                <a:cxn ang="0">
                  <a:pos x="0" y="598"/>
                </a:cxn>
              </a:cxnLst>
              <a:rect l="0" t="0" r="r" b="b"/>
              <a:pathLst>
                <a:path w="441" h="598">
                  <a:moveTo>
                    <a:pt x="0" y="598"/>
                  </a:moveTo>
                  <a:lnTo>
                    <a:pt x="165" y="598"/>
                  </a:lnTo>
                  <a:lnTo>
                    <a:pt x="165" y="391"/>
                  </a:lnTo>
                  <a:lnTo>
                    <a:pt x="165" y="391"/>
                  </a:lnTo>
                  <a:lnTo>
                    <a:pt x="165" y="365"/>
                  </a:lnTo>
                  <a:lnTo>
                    <a:pt x="169" y="341"/>
                  </a:lnTo>
                  <a:lnTo>
                    <a:pt x="175" y="324"/>
                  </a:lnTo>
                  <a:lnTo>
                    <a:pt x="179" y="317"/>
                  </a:lnTo>
                  <a:lnTo>
                    <a:pt x="182" y="310"/>
                  </a:lnTo>
                  <a:lnTo>
                    <a:pt x="182" y="310"/>
                  </a:lnTo>
                  <a:lnTo>
                    <a:pt x="189" y="301"/>
                  </a:lnTo>
                  <a:lnTo>
                    <a:pt x="200" y="294"/>
                  </a:lnTo>
                  <a:lnTo>
                    <a:pt x="210" y="289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34" y="288"/>
                  </a:lnTo>
                  <a:lnTo>
                    <a:pt x="244" y="291"/>
                  </a:lnTo>
                  <a:lnTo>
                    <a:pt x="253" y="296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9" y="313"/>
                  </a:lnTo>
                  <a:lnTo>
                    <a:pt x="272" y="327"/>
                  </a:lnTo>
                  <a:lnTo>
                    <a:pt x="275" y="343"/>
                  </a:lnTo>
                  <a:lnTo>
                    <a:pt x="275" y="362"/>
                  </a:lnTo>
                  <a:lnTo>
                    <a:pt x="275" y="598"/>
                  </a:lnTo>
                  <a:lnTo>
                    <a:pt x="441" y="598"/>
                  </a:lnTo>
                  <a:lnTo>
                    <a:pt x="441" y="326"/>
                  </a:lnTo>
                  <a:lnTo>
                    <a:pt x="441" y="326"/>
                  </a:lnTo>
                  <a:lnTo>
                    <a:pt x="441" y="305"/>
                  </a:lnTo>
                  <a:lnTo>
                    <a:pt x="439" y="286"/>
                  </a:lnTo>
                  <a:lnTo>
                    <a:pt x="436" y="267"/>
                  </a:lnTo>
                  <a:lnTo>
                    <a:pt x="432" y="251"/>
                  </a:lnTo>
                  <a:lnTo>
                    <a:pt x="425" y="236"/>
                  </a:lnTo>
                  <a:lnTo>
                    <a:pt x="420" y="222"/>
                  </a:lnTo>
                  <a:lnTo>
                    <a:pt x="412" y="210"/>
                  </a:lnTo>
                  <a:lnTo>
                    <a:pt x="403" y="200"/>
                  </a:lnTo>
                  <a:lnTo>
                    <a:pt x="403" y="200"/>
                  </a:lnTo>
                  <a:lnTo>
                    <a:pt x="393" y="189"/>
                  </a:lnTo>
                  <a:lnTo>
                    <a:pt x="382" y="182"/>
                  </a:lnTo>
                  <a:lnTo>
                    <a:pt x="370" y="175"/>
                  </a:lnTo>
                  <a:lnTo>
                    <a:pt x="356" y="169"/>
                  </a:lnTo>
                  <a:lnTo>
                    <a:pt x="343" y="165"/>
                  </a:lnTo>
                  <a:lnTo>
                    <a:pt x="329" y="162"/>
                  </a:lnTo>
                  <a:lnTo>
                    <a:pt x="313" y="160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77" y="160"/>
                  </a:lnTo>
                  <a:lnTo>
                    <a:pt x="258" y="162"/>
                  </a:lnTo>
                  <a:lnTo>
                    <a:pt x="239" y="165"/>
                  </a:lnTo>
                  <a:lnTo>
                    <a:pt x="219" y="174"/>
                  </a:lnTo>
                  <a:lnTo>
                    <a:pt x="219" y="174"/>
                  </a:lnTo>
                  <a:lnTo>
                    <a:pt x="205" y="182"/>
                  </a:lnTo>
                  <a:lnTo>
                    <a:pt x="193" y="191"/>
                  </a:lnTo>
                  <a:lnTo>
                    <a:pt x="179" y="203"/>
                  </a:lnTo>
                  <a:lnTo>
                    <a:pt x="165" y="217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0"/>
            <p:cNvSpPr>
              <a:spLocks/>
            </p:cNvSpPr>
            <p:nvPr userDrawn="1"/>
          </p:nvSpPr>
          <p:spPr bwMode="auto">
            <a:xfrm>
              <a:off x="5295" y="1510"/>
              <a:ext cx="115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"/>
                </a:cxn>
                <a:cxn ang="0">
                  <a:pos x="0" y="252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35"/>
                </a:cxn>
                <a:cxn ang="0">
                  <a:pos x="3" y="464"/>
                </a:cxn>
                <a:cxn ang="0">
                  <a:pos x="9" y="489"/>
                </a:cxn>
                <a:cxn ang="0">
                  <a:pos x="15" y="509"/>
                </a:cxn>
                <a:cxn ang="0">
                  <a:pos x="15" y="509"/>
                </a:cxn>
                <a:cxn ang="0">
                  <a:pos x="24" y="525"/>
                </a:cxn>
                <a:cxn ang="0">
                  <a:pos x="33" y="537"/>
                </a:cxn>
                <a:cxn ang="0">
                  <a:pos x="45" y="546"/>
                </a:cxn>
                <a:cxn ang="0">
                  <a:pos x="57" y="554"/>
                </a:cxn>
                <a:cxn ang="0">
                  <a:pos x="57" y="554"/>
                </a:cxn>
                <a:cxn ang="0">
                  <a:pos x="72" y="561"/>
                </a:cxn>
                <a:cxn ang="0">
                  <a:pos x="91" y="566"/>
                </a:cxn>
                <a:cxn ang="0">
                  <a:pos x="114" y="570"/>
                </a:cxn>
                <a:cxn ang="0">
                  <a:pos x="141" y="570"/>
                </a:cxn>
                <a:cxn ang="0">
                  <a:pos x="141" y="570"/>
                </a:cxn>
                <a:cxn ang="0">
                  <a:pos x="160" y="570"/>
                </a:cxn>
                <a:cxn ang="0">
                  <a:pos x="183" y="566"/>
                </a:cxn>
                <a:cxn ang="0">
                  <a:pos x="207" y="563"/>
                </a:cxn>
                <a:cxn ang="0">
                  <a:pos x="229" y="556"/>
                </a:cxn>
                <a:cxn ang="0">
                  <a:pos x="229" y="449"/>
                </a:cxn>
                <a:cxn ang="0">
                  <a:pos x="229" y="449"/>
                </a:cxn>
                <a:cxn ang="0">
                  <a:pos x="222" y="451"/>
                </a:cxn>
                <a:cxn ang="0">
                  <a:pos x="210" y="452"/>
                </a:cxn>
                <a:cxn ang="0">
                  <a:pos x="186" y="454"/>
                </a:cxn>
                <a:cxn ang="0">
                  <a:pos x="186" y="454"/>
                </a:cxn>
                <a:cxn ang="0">
                  <a:pos x="178" y="452"/>
                </a:cxn>
                <a:cxn ang="0">
                  <a:pos x="171" y="447"/>
                </a:cxn>
                <a:cxn ang="0">
                  <a:pos x="167" y="444"/>
                </a:cxn>
                <a:cxn ang="0">
                  <a:pos x="164" y="440"/>
                </a:cxn>
                <a:cxn ang="0">
                  <a:pos x="164" y="440"/>
                </a:cxn>
                <a:cxn ang="0">
                  <a:pos x="162" y="435"/>
                </a:cxn>
                <a:cxn ang="0">
                  <a:pos x="160" y="426"/>
                </a:cxn>
                <a:cxn ang="0">
                  <a:pos x="159" y="404"/>
                </a:cxn>
                <a:cxn ang="0">
                  <a:pos x="159" y="252"/>
                </a:cxn>
                <a:cxn ang="0">
                  <a:pos x="229" y="252"/>
                </a:cxn>
                <a:cxn ang="0">
                  <a:pos x="229" y="132"/>
                </a:cxn>
                <a:cxn ang="0">
                  <a:pos x="159" y="132"/>
                </a:cxn>
                <a:cxn ang="0">
                  <a:pos x="159" y="0"/>
                </a:cxn>
                <a:cxn ang="0">
                  <a:pos x="0" y="0"/>
                </a:cxn>
              </a:cxnLst>
              <a:rect l="0" t="0" r="r" b="b"/>
              <a:pathLst>
                <a:path w="229" h="570">
                  <a:moveTo>
                    <a:pt x="0" y="0"/>
                  </a:moveTo>
                  <a:lnTo>
                    <a:pt x="0" y="132"/>
                  </a:lnTo>
                  <a:lnTo>
                    <a:pt x="0" y="252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3" y="464"/>
                  </a:lnTo>
                  <a:lnTo>
                    <a:pt x="9" y="489"/>
                  </a:lnTo>
                  <a:lnTo>
                    <a:pt x="15" y="509"/>
                  </a:lnTo>
                  <a:lnTo>
                    <a:pt x="15" y="509"/>
                  </a:lnTo>
                  <a:lnTo>
                    <a:pt x="24" y="525"/>
                  </a:lnTo>
                  <a:lnTo>
                    <a:pt x="33" y="537"/>
                  </a:lnTo>
                  <a:lnTo>
                    <a:pt x="45" y="546"/>
                  </a:lnTo>
                  <a:lnTo>
                    <a:pt x="57" y="554"/>
                  </a:lnTo>
                  <a:lnTo>
                    <a:pt x="57" y="554"/>
                  </a:lnTo>
                  <a:lnTo>
                    <a:pt x="72" y="561"/>
                  </a:lnTo>
                  <a:lnTo>
                    <a:pt x="91" y="566"/>
                  </a:lnTo>
                  <a:lnTo>
                    <a:pt x="114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60" y="570"/>
                  </a:lnTo>
                  <a:lnTo>
                    <a:pt x="183" y="566"/>
                  </a:lnTo>
                  <a:lnTo>
                    <a:pt x="207" y="563"/>
                  </a:lnTo>
                  <a:lnTo>
                    <a:pt x="229" y="556"/>
                  </a:lnTo>
                  <a:lnTo>
                    <a:pt x="229" y="449"/>
                  </a:lnTo>
                  <a:lnTo>
                    <a:pt x="229" y="449"/>
                  </a:lnTo>
                  <a:lnTo>
                    <a:pt x="222" y="451"/>
                  </a:lnTo>
                  <a:lnTo>
                    <a:pt x="210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78" y="452"/>
                  </a:lnTo>
                  <a:lnTo>
                    <a:pt x="171" y="447"/>
                  </a:lnTo>
                  <a:lnTo>
                    <a:pt x="167" y="444"/>
                  </a:lnTo>
                  <a:lnTo>
                    <a:pt x="164" y="440"/>
                  </a:lnTo>
                  <a:lnTo>
                    <a:pt x="164" y="440"/>
                  </a:lnTo>
                  <a:lnTo>
                    <a:pt x="162" y="435"/>
                  </a:lnTo>
                  <a:lnTo>
                    <a:pt x="160" y="426"/>
                  </a:lnTo>
                  <a:lnTo>
                    <a:pt x="159" y="404"/>
                  </a:lnTo>
                  <a:lnTo>
                    <a:pt x="159" y="252"/>
                  </a:lnTo>
                  <a:lnTo>
                    <a:pt x="229" y="252"/>
                  </a:lnTo>
                  <a:lnTo>
                    <a:pt x="229" y="132"/>
                  </a:lnTo>
                  <a:lnTo>
                    <a:pt x="159" y="132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Rectangle 11"/>
            <p:cNvSpPr>
              <a:spLocks noChangeArrowheads="1"/>
            </p:cNvSpPr>
            <p:nvPr userDrawn="1"/>
          </p:nvSpPr>
          <p:spPr bwMode="auto">
            <a:xfrm>
              <a:off x="5187" y="1510"/>
              <a:ext cx="80" cy="44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December 2, 2021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8F8283C8-A88E-4D1E-AFF7-6B66065081EB}" type="datetime1">
              <a:rPr lang="en-US" smtClean="0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/>
              </a:gs>
              <a:gs pos="100000">
                <a:srgbClr val="00539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alpha val="7000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356350"/>
            <a:ext cx="1246188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24603" y="6356350"/>
            <a:ext cx="819397" cy="365125"/>
          </a:xfrm>
        </p:spPr>
        <p:txBody>
          <a:bodyPr/>
          <a:lstStyle>
            <a:lvl1pPr algn="ctr"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88048C6-2B67-4DB5-B7E6-7FFBE46B9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2120678"/>
            <a:ext cx="8324850" cy="722376"/>
          </a:xfrm>
        </p:spPr>
        <p:txBody>
          <a:bodyPr anchor="t">
            <a:normAutofit/>
          </a:bodyPr>
          <a:lstStyle>
            <a:lvl1pPr algn="ctr">
              <a:defRPr sz="37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0" y="1651849"/>
            <a:ext cx="8324850" cy="466344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rot="5400000">
            <a:off x="4898232" y="3429795"/>
            <a:ext cx="6858000" cy="158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2833688"/>
            <a:ext cx="9144000" cy="158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549" y="1600200"/>
            <a:ext cx="400507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510" y="1600200"/>
            <a:ext cx="400507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568C5A36-8752-4FD2-9E04-4FCB46962730}" type="datetime1">
              <a:rPr lang="en-US" smtClean="0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1D1809B7-0560-431F-8302-1222357228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 charset="0"/>
              <a:buNone/>
              <a:tabLst/>
              <a:defRPr/>
            </a:pPr>
            <a:r>
              <a:rPr lang="en-US" dirty="0"/>
              <a:t>December 2, 2021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814" y="1535113"/>
            <a:ext cx="4005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814" y="2174875"/>
            <a:ext cx="4005072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16295" y="1535113"/>
            <a:ext cx="4005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16295" y="2174875"/>
            <a:ext cx="4005072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6C590A9F-5A51-4D2B-9C13-D4C5F23B1A73}" type="datetime1">
              <a:rPr lang="en-US" smtClean="0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3D57BBE4-8ADF-46BC-BBCB-D3603382C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SzTx/>
              <a:buFont typeface="Arial" charset="0"/>
              <a:buNone/>
              <a:tabLst/>
              <a:defRPr/>
            </a:pPr>
            <a:r>
              <a:rPr lang="en-US" dirty="0"/>
              <a:t>December 2, 2021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F59723C4-3320-4FDB-AB81-D4D3174E5B03}" type="datetime1">
              <a:rPr lang="en-US" smtClean="0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E87E01D3-8E5A-4CBD-8564-02D2935D09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/>
              </a:gs>
              <a:gs pos="100000">
                <a:srgbClr val="00539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section indicator OR presentation name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38691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36BF28B3-2747-4EEF-AD23-3DCF09056E14}" type="datetime1">
              <a:rPr lang="en-US" smtClean="0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943789" y="6633498"/>
            <a:ext cx="3468691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rot="5400000" flipH="1" flipV="1">
            <a:off x="4696980" y="6623482"/>
            <a:ext cx="46903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rot="5400000" flipH="1" flipV="1">
            <a:off x="8178463" y="6623481"/>
            <a:ext cx="46903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7225964" y="6509730"/>
            <a:ext cx="25153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CDMSmith_logo_white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60486" y="6491534"/>
            <a:ext cx="640080" cy="2825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7293"/>
            <a:ext cx="4725802" cy="465887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550" y="1467293"/>
            <a:ext cx="3220964" cy="46588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4550" y="0"/>
            <a:ext cx="8144538" cy="14176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5D09B583-C47F-4D2C-AE7F-56CB295F6BDE}" type="datetime1">
              <a:rPr lang="en-US" smtClean="0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F9BB0EDE-64A5-46CC-95B4-E964995DAD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80753" y="0"/>
            <a:ext cx="93247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 flipV="1">
            <a:off x="0" y="1828198"/>
            <a:ext cx="9144000" cy="1196975"/>
          </a:xfrm>
          <a:prstGeom prst="rect">
            <a:avLst/>
          </a:prstGeom>
          <a:gradFill>
            <a:gsLst>
              <a:gs pos="0">
                <a:srgbClr val="091625">
                  <a:alpha val="69804"/>
                </a:srgbClr>
              </a:gs>
              <a:gs pos="100000">
                <a:srgbClr val="132D4D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6886575" y="1839310"/>
            <a:ext cx="2257425" cy="11785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0" y="1831390"/>
            <a:ext cx="6879265" cy="722376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551281"/>
            <a:ext cx="6905297" cy="466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52705" y="4426562"/>
            <a:ext cx="2191295" cy="4257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9" name="Picture 2" descr="Q:\Design Catalog\Corporate Templates\Covers\Photo7 copy_LR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12948"/>
            <a:ext cx="6867144" cy="38450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Straight Connector 30"/>
          <p:cNvCxnSpPr/>
          <p:nvPr userDrawn="1"/>
        </p:nvCxnSpPr>
        <p:spPr>
          <a:xfrm>
            <a:off x="0" y="182403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5400000">
            <a:off x="3440907" y="3429794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0" y="30146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952705" y="3131998"/>
            <a:ext cx="2191295" cy="125913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presenter(s) name, title and presentation type</a:t>
            </a:r>
          </a:p>
        </p:txBody>
      </p:sp>
      <p:grpSp>
        <p:nvGrpSpPr>
          <p:cNvPr id="17" name="Group 4"/>
          <p:cNvGrpSpPr>
            <a:grpSpLocks noChangeAspect="1"/>
          </p:cNvGrpSpPr>
          <p:nvPr userDrawn="1"/>
        </p:nvGrpSpPr>
        <p:grpSpPr bwMode="auto">
          <a:xfrm>
            <a:off x="7043738" y="2001838"/>
            <a:ext cx="1938337" cy="855662"/>
            <a:chOff x="4437" y="1261"/>
            <a:chExt cx="1221" cy="53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7" y="1261"/>
              <a:ext cx="1221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4437" y="1261"/>
              <a:ext cx="830" cy="266"/>
            </a:xfrm>
            <a:custGeom>
              <a:avLst/>
              <a:gdLst/>
              <a:ahLst/>
              <a:cxnLst>
                <a:cxn ang="0">
                  <a:pos x="1216" y="193"/>
                </a:cxn>
                <a:cxn ang="0">
                  <a:pos x="1500" y="193"/>
                </a:cxn>
                <a:cxn ang="0">
                  <a:pos x="1430" y="12"/>
                </a:cxn>
                <a:cxn ang="0">
                  <a:pos x="1054" y="12"/>
                </a:cxn>
                <a:cxn ang="0">
                  <a:pos x="738" y="141"/>
                </a:cxn>
                <a:cxn ang="0">
                  <a:pos x="805" y="157"/>
                </a:cxn>
                <a:cxn ang="0">
                  <a:pos x="842" y="190"/>
                </a:cxn>
                <a:cxn ang="0">
                  <a:pos x="861" y="248"/>
                </a:cxn>
                <a:cxn ang="0">
                  <a:pos x="857" y="302"/>
                </a:cxn>
                <a:cxn ang="0">
                  <a:pos x="836" y="354"/>
                </a:cxn>
                <a:cxn ang="0">
                  <a:pos x="797" y="381"/>
                </a:cxn>
                <a:cxn ang="0">
                  <a:pos x="688" y="390"/>
                </a:cxn>
                <a:cxn ang="0">
                  <a:pos x="759" y="519"/>
                </a:cxn>
                <a:cxn ang="0">
                  <a:pos x="874" y="502"/>
                </a:cxn>
                <a:cxn ang="0">
                  <a:pos x="955" y="450"/>
                </a:cxn>
                <a:cxn ang="0">
                  <a:pos x="1002" y="371"/>
                </a:cxn>
                <a:cxn ang="0">
                  <a:pos x="1018" y="266"/>
                </a:cxn>
                <a:cxn ang="0">
                  <a:pos x="1011" y="193"/>
                </a:cxn>
                <a:cxn ang="0">
                  <a:pos x="980" y="109"/>
                </a:cxn>
                <a:cxn ang="0">
                  <a:pos x="917" y="45"/>
                </a:cxn>
                <a:cxn ang="0">
                  <a:pos x="819" y="14"/>
                </a:cxn>
                <a:cxn ang="0">
                  <a:pos x="488" y="200"/>
                </a:cxn>
                <a:cxn ang="0">
                  <a:pos x="474" y="135"/>
                </a:cxn>
                <a:cxn ang="0">
                  <a:pos x="435" y="66"/>
                </a:cxn>
                <a:cxn ang="0">
                  <a:pos x="371" y="21"/>
                </a:cxn>
                <a:cxn ang="0">
                  <a:pos x="283" y="0"/>
                </a:cxn>
                <a:cxn ang="0">
                  <a:pos x="202" y="5"/>
                </a:cxn>
                <a:cxn ang="0">
                  <a:pos x="109" y="41"/>
                </a:cxn>
                <a:cxn ang="0">
                  <a:pos x="41" y="110"/>
                </a:cxn>
                <a:cxn ang="0">
                  <a:pos x="5" y="209"/>
                </a:cxn>
                <a:cxn ang="0">
                  <a:pos x="2" y="293"/>
                </a:cxn>
                <a:cxn ang="0">
                  <a:pos x="28" y="393"/>
                </a:cxn>
                <a:cxn ang="0">
                  <a:pos x="85" y="473"/>
                </a:cxn>
                <a:cxn ang="0">
                  <a:pos x="172" y="519"/>
                </a:cxn>
                <a:cxn ang="0">
                  <a:pos x="259" y="531"/>
                </a:cxn>
                <a:cxn ang="0">
                  <a:pos x="357" y="512"/>
                </a:cxn>
                <a:cxn ang="0">
                  <a:pos x="429" y="464"/>
                </a:cxn>
                <a:cxn ang="0">
                  <a:pos x="474" y="397"/>
                </a:cxn>
                <a:cxn ang="0">
                  <a:pos x="490" y="321"/>
                </a:cxn>
                <a:cxn ang="0">
                  <a:pos x="328" y="354"/>
                </a:cxn>
                <a:cxn ang="0">
                  <a:pos x="288" y="398"/>
                </a:cxn>
                <a:cxn ang="0">
                  <a:pos x="241" y="404"/>
                </a:cxn>
                <a:cxn ang="0">
                  <a:pos x="198" y="386"/>
                </a:cxn>
                <a:cxn ang="0">
                  <a:pos x="172" y="350"/>
                </a:cxn>
                <a:cxn ang="0">
                  <a:pos x="157" y="266"/>
                </a:cxn>
                <a:cxn ang="0">
                  <a:pos x="169" y="191"/>
                </a:cxn>
                <a:cxn ang="0">
                  <a:pos x="191" y="152"/>
                </a:cxn>
                <a:cxn ang="0">
                  <a:pos x="229" y="129"/>
                </a:cxn>
                <a:cxn ang="0">
                  <a:pos x="266" y="128"/>
                </a:cxn>
                <a:cxn ang="0">
                  <a:pos x="302" y="140"/>
                </a:cxn>
                <a:cxn ang="0">
                  <a:pos x="331" y="181"/>
                </a:cxn>
              </a:cxnLst>
              <a:rect l="0" t="0" r="r" b="b"/>
              <a:pathLst>
                <a:path w="1661" h="531">
                  <a:moveTo>
                    <a:pt x="1054" y="519"/>
                  </a:moveTo>
                  <a:lnTo>
                    <a:pt x="1212" y="519"/>
                  </a:lnTo>
                  <a:lnTo>
                    <a:pt x="1212" y="193"/>
                  </a:lnTo>
                  <a:lnTo>
                    <a:pt x="1216" y="193"/>
                  </a:lnTo>
                  <a:lnTo>
                    <a:pt x="1285" y="519"/>
                  </a:lnTo>
                  <a:lnTo>
                    <a:pt x="1423" y="519"/>
                  </a:lnTo>
                  <a:lnTo>
                    <a:pt x="1497" y="193"/>
                  </a:lnTo>
                  <a:lnTo>
                    <a:pt x="1500" y="193"/>
                  </a:lnTo>
                  <a:lnTo>
                    <a:pt x="1500" y="455"/>
                  </a:lnTo>
                  <a:lnTo>
                    <a:pt x="1661" y="455"/>
                  </a:lnTo>
                  <a:lnTo>
                    <a:pt x="1661" y="12"/>
                  </a:lnTo>
                  <a:lnTo>
                    <a:pt x="1430" y="12"/>
                  </a:lnTo>
                  <a:lnTo>
                    <a:pt x="1357" y="310"/>
                  </a:lnTo>
                  <a:lnTo>
                    <a:pt x="1356" y="310"/>
                  </a:lnTo>
                  <a:lnTo>
                    <a:pt x="1283" y="12"/>
                  </a:lnTo>
                  <a:lnTo>
                    <a:pt x="1054" y="12"/>
                  </a:lnTo>
                  <a:lnTo>
                    <a:pt x="1054" y="519"/>
                  </a:lnTo>
                  <a:close/>
                  <a:moveTo>
                    <a:pt x="688" y="141"/>
                  </a:moveTo>
                  <a:lnTo>
                    <a:pt x="738" y="141"/>
                  </a:lnTo>
                  <a:lnTo>
                    <a:pt x="738" y="141"/>
                  </a:lnTo>
                  <a:lnTo>
                    <a:pt x="759" y="143"/>
                  </a:lnTo>
                  <a:lnTo>
                    <a:pt x="776" y="145"/>
                  </a:lnTo>
                  <a:lnTo>
                    <a:pt x="792" y="150"/>
                  </a:lnTo>
                  <a:lnTo>
                    <a:pt x="805" y="157"/>
                  </a:lnTo>
                  <a:lnTo>
                    <a:pt x="817" y="164"/>
                  </a:lnTo>
                  <a:lnTo>
                    <a:pt x="828" y="172"/>
                  </a:lnTo>
                  <a:lnTo>
                    <a:pt x="835" y="181"/>
                  </a:lnTo>
                  <a:lnTo>
                    <a:pt x="842" y="190"/>
                  </a:lnTo>
                  <a:lnTo>
                    <a:pt x="848" y="200"/>
                  </a:lnTo>
                  <a:lnTo>
                    <a:pt x="852" y="210"/>
                  </a:lnTo>
                  <a:lnTo>
                    <a:pt x="859" y="231"/>
                  </a:lnTo>
                  <a:lnTo>
                    <a:pt x="861" y="248"/>
                  </a:lnTo>
                  <a:lnTo>
                    <a:pt x="862" y="262"/>
                  </a:lnTo>
                  <a:lnTo>
                    <a:pt x="862" y="262"/>
                  </a:lnTo>
                  <a:lnTo>
                    <a:pt x="861" y="281"/>
                  </a:lnTo>
                  <a:lnTo>
                    <a:pt x="857" y="302"/>
                  </a:lnTo>
                  <a:lnTo>
                    <a:pt x="852" y="324"/>
                  </a:lnTo>
                  <a:lnTo>
                    <a:pt x="847" y="335"/>
                  </a:lnTo>
                  <a:lnTo>
                    <a:pt x="842" y="343"/>
                  </a:lnTo>
                  <a:lnTo>
                    <a:pt x="836" y="354"/>
                  </a:lnTo>
                  <a:lnTo>
                    <a:pt x="828" y="362"/>
                  </a:lnTo>
                  <a:lnTo>
                    <a:pt x="819" y="369"/>
                  </a:lnTo>
                  <a:lnTo>
                    <a:pt x="809" y="376"/>
                  </a:lnTo>
                  <a:lnTo>
                    <a:pt x="797" y="381"/>
                  </a:lnTo>
                  <a:lnTo>
                    <a:pt x="783" y="386"/>
                  </a:lnTo>
                  <a:lnTo>
                    <a:pt x="767" y="388"/>
                  </a:lnTo>
                  <a:lnTo>
                    <a:pt x="750" y="390"/>
                  </a:lnTo>
                  <a:lnTo>
                    <a:pt x="688" y="390"/>
                  </a:lnTo>
                  <a:lnTo>
                    <a:pt x="688" y="141"/>
                  </a:lnTo>
                  <a:close/>
                  <a:moveTo>
                    <a:pt x="531" y="519"/>
                  </a:moveTo>
                  <a:lnTo>
                    <a:pt x="759" y="519"/>
                  </a:lnTo>
                  <a:lnTo>
                    <a:pt x="759" y="519"/>
                  </a:lnTo>
                  <a:lnTo>
                    <a:pt x="790" y="519"/>
                  </a:lnTo>
                  <a:lnTo>
                    <a:pt x="821" y="516"/>
                  </a:lnTo>
                  <a:lnTo>
                    <a:pt x="848" y="509"/>
                  </a:lnTo>
                  <a:lnTo>
                    <a:pt x="874" y="502"/>
                  </a:lnTo>
                  <a:lnTo>
                    <a:pt x="897" y="492"/>
                  </a:lnTo>
                  <a:lnTo>
                    <a:pt x="919" y="479"/>
                  </a:lnTo>
                  <a:lnTo>
                    <a:pt x="938" y="466"/>
                  </a:lnTo>
                  <a:lnTo>
                    <a:pt x="955" y="450"/>
                  </a:lnTo>
                  <a:lnTo>
                    <a:pt x="969" y="433"/>
                  </a:lnTo>
                  <a:lnTo>
                    <a:pt x="983" y="414"/>
                  </a:lnTo>
                  <a:lnTo>
                    <a:pt x="993" y="393"/>
                  </a:lnTo>
                  <a:lnTo>
                    <a:pt x="1002" y="371"/>
                  </a:lnTo>
                  <a:lnTo>
                    <a:pt x="1009" y="347"/>
                  </a:lnTo>
                  <a:lnTo>
                    <a:pt x="1014" y="321"/>
                  </a:lnTo>
                  <a:lnTo>
                    <a:pt x="1018" y="293"/>
                  </a:lnTo>
                  <a:lnTo>
                    <a:pt x="1018" y="266"/>
                  </a:lnTo>
                  <a:lnTo>
                    <a:pt x="1018" y="266"/>
                  </a:lnTo>
                  <a:lnTo>
                    <a:pt x="1018" y="241"/>
                  </a:lnTo>
                  <a:lnTo>
                    <a:pt x="1016" y="217"/>
                  </a:lnTo>
                  <a:lnTo>
                    <a:pt x="1011" y="193"/>
                  </a:lnTo>
                  <a:lnTo>
                    <a:pt x="1005" y="171"/>
                  </a:lnTo>
                  <a:lnTo>
                    <a:pt x="999" y="150"/>
                  </a:lnTo>
                  <a:lnTo>
                    <a:pt x="990" y="128"/>
                  </a:lnTo>
                  <a:lnTo>
                    <a:pt x="980" y="109"/>
                  </a:lnTo>
                  <a:lnTo>
                    <a:pt x="967" y="90"/>
                  </a:lnTo>
                  <a:lnTo>
                    <a:pt x="952" y="72"/>
                  </a:lnTo>
                  <a:lnTo>
                    <a:pt x="936" y="59"/>
                  </a:lnTo>
                  <a:lnTo>
                    <a:pt x="917" y="45"/>
                  </a:lnTo>
                  <a:lnTo>
                    <a:pt x="897" y="33"/>
                  </a:lnTo>
                  <a:lnTo>
                    <a:pt x="873" y="24"/>
                  </a:lnTo>
                  <a:lnTo>
                    <a:pt x="847" y="17"/>
                  </a:lnTo>
                  <a:lnTo>
                    <a:pt x="819" y="14"/>
                  </a:lnTo>
                  <a:lnTo>
                    <a:pt x="788" y="12"/>
                  </a:lnTo>
                  <a:lnTo>
                    <a:pt x="531" y="12"/>
                  </a:lnTo>
                  <a:lnTo>
                    <a:pt x="531" y="519"/>
                  </a:lnTo>
                  <a:close/>
                  <a:moveTo>
                    <a:pt x="488" y="200"/>
                  </a:moveTo>
                  <a:lnTo>
                    <a:pt x="488" y="200"/>
                  </a:lnTo>
                  <a:lnTo>
                    <a:pt x="485" y="178"/>
                  </a:lnTo>
                  <a:lnTo>
                    <a:pt x="479" y="155"/>
                  </a:lnTo>
                  <a:lnTo>
                    <a:pt x="474" y="135"/>
                  </a:lnTo>
                  <a:lnTo>
                    <a:pt x="466" y="116"/>
                  </a:lnTo>
                  <a:lnTo>
                    <a:pt x="457" y="98"/>
                  </a:lnTo>
                  <a:lnTo>
                    <a:pt x="447" y="81"/>
                  </a:lnTo>
                  <a:lnTo>
                    <a:pt x="435" y="66"/>
                  </a:lnTo>
                  <a:lnTo>
                    <a:pt x="421" y="53"/>
                  </a:lnTo>
                  <a:lnTo>
                    <a:pt x="405" y="41"/>
                  </a:lnTo>
                  <a:lnTo>
                    <a:pt x="388" y="29"/>
                  </a:lnTo>
                  <a:lnTo>
                    <a:pt x="371" y="21"/>
                  </a:lnTo>
                  <a:lnTo>
                    <a:pt x="352" y="14"/>
                  </a:lnTo>
                  <a:lnTo>
                    <a:pt x="329" y="7"/>
                  </a:lnTo>
                  <a:lnTo>
                    <a:pt x="307" y="3"/>
                  </a:lnTo>
                  <a:lnTo>
                    <a:pt x="283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29" y="0"/>
                  </a:lnTo>
                  <a:lnTo>
                    <a:pt x="202" y="5"/>
                  </a:lnTo>
                  <a:lnTo>
                    <a:pt x="176" y="10"/>
                  </a:lnTo>
                  <a:lnTo>
                    <a:pt x="152" y="19"/>
                  </a:lnTo>
                  <a:lnTo>
                    <a:pt x="129" y="29"/>
                  </a:lnTo>
                  <a:lnTo>
                    <a:pt x="109" y="41"/>
                  </a:lnTo>
                  <a:lnTo>
                    <a:pt x="88" y="57"/>
                  </a:lnTo>
                  <a:lnTo>
                    <a:pt x="71" y="72"/>
                  </a:lnTo>
                  <a:lnTo>
                    <a:pt x="55" y="91"/>
                  </a:lnTo>
                  <a:lnTo>
                    <a:pt x="41" y="110"/>
                  </a:lnTo>
                  <a:lnTo>
                    <a:pt x="29" y="133"/>
                  </a:lnTo>
                  <a:lnTo>
                    <a:pt x="19" y="157"/>
                  </a:lnTo>
                  <a:lnTo>
                    <a:pt x="10" y="181"/>
                  </a:lnTo>
                  <a:lnTo>
                    <a:pt x="5" y="209"/>
                  </a:lnTo>
                  <a:lnTo>
                    <a:pt x="2" y="236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93"/>
                  </a:lnTo>
                  <a:lnTo>
                    <a:pt x="5" y="321"/>
                  </a:lnTo>
                  <a:lnTo>
                    <a:pt x="10" y="347"/>
                  </a:lnTo>
                  <a:lnTo>
                    <a:pt x="17" y="371"/>
                  </a:lnTo>
                  <a:lnTo>
                    <a:pt x="28" y="393"/>
                  </a:lnTo>
                  <a:lnTo>
                    <a:pt x="38" y="416"/>
                  </a:lnTo>
                  <a:lnTo>
                    <a:pt x="52" y="436"/>
                  </a:lnTo>
                  <a:lnTo>
                    <a:pt x="67" y="455"/>
                  </a:lnTo>
                  <a:lnTo>
                    <a:pt x="85" y="473"/>
                  </a:lnTo>
                  <a:lnTo>
                    <a:pt x="105" y="486"/>
                  </a:lnTo>
                  <a:lnTo>
                    <a:pt x="126" y="500"/>
                  </a:lnTo>
                  <a:lnTo>
                    <a:pt x="148" y="511"/>
                  </a:lnTo>
                  <a:lnTo>
                    <a:pt x="172" y="519"/>
                  </a:lnTo>
                  <a:lnTo>
                    <a:pt x="200" y="526"/>
                  </a:lnTo>
                  <a:lnTo>
                    <a:pt x="228" y="530"/>
                  </a:lnTo>
                  <a:lnTo>
                    <a:pt x="259" y="531"/>
                  </a:lnTo>
                  <a:lnTo>
                    <a:pt x="259" y="531"/>
                  </a:lnTo>
                  <a:lnTo>
                    <a:pt x="285" y="531"/>
                  </a:lnTo>
                  <a:lnTo>
                    <a:pt x="310" y="526"/>
                  </a:lnTo>
                  <a:lnTo>
                    <a:pt x="335" y="521"/>
                  </a:lnTo>
                  <a:lnTo>
                    <a:pt x="357" y="512"/>
                  </a:lnTo>
                  <a:lnTo>
                    <a:pt x="378" y="504"/>
                  </a:lnTo>
                  <a:lnTo>
                    <a:pt x="397" y="492"/>
                  </a:lnTo>
                  <a:lnTo>
                    <a:pt x="414" y="479"/>
                  </a:lnTo>
                  <a:lnTo>
                    <a:pt x="429" y="464"/>
                  </a:lnTo>
                  <a:lnTo>
                    <a:pt x="443" y="448"/>
                  </a:lnTo>
                  <a:lnTo>
                    <a:pt x="455" y="433"/>
                  </a:lnTo>
                  <a:lnTo>
                    <a:pt x="466" y="414"/>
                  </a:lnTo>
                  <a:lnTo>
                    <a:pt x="474" y="397"/>
                  </a:lnTo>
                  <a:lnTo>
                    <a:pt x="481" y="378"/>
                  </a:lnTo>
                  <a:lnTo>
                    <a:pt x="486" y="359"/>
                  </a:lnTo>
                  <a:lnTo>
                    <a:pt x="490" y="340"/>
                  </a:lnTo>
                  <a:lnTo>
                    <a:pt x="490" y="321"/>
                  </a:lnTo>
                  <a:lnTo>
                    <a:pt x="336" y="321"/>
                  </a:lnTo>
                  <a:lnTo>
                    <a:pt x="336" y="321"/>
                  </a:lnTo>
                  <a:lnTo>
                    <a:pt x="333" y="338"/>
                  </a:lnTo>
                  <a:lnTo>
                    <a:pt x="328" y="354"/>
                  </a:lnTo>
                  <a:lnTo>
                    <a:pt x="321" y="367"/>
                  </a:lnTo>
                  <a:lnTo>
                    <a:pt x="312" y="381"/>
                  </a:lnTo>
                  <a:lnTo>
                    <a:pt x="300" y="392"/>
                  </a:lnTo>
                  <a:lnTo>
                    <a:pt x="288" y="398"/>
                  </a:lnTo>
                  <a:lnTo>
                    <a:pt x="272" y="404"/>
                  </a:lnTo>
                  <a:lnTo>
                    <a:pt x="254" y="405"/>
                  </a:lnTo>
                  <a:lnTo>
                    <a:pt x="254" y="405"/>
                  </a:lnTo>
                  <a:lnTo>
                    <a:pt x="241" y="404"/>
                  </a:lnTo>
                  <a:lnTo>
                    <a:pt x="229" y="402"/>
                  </a:lnTo>
                  <a:lnTo>
                    <a:pt x="217" y="398"/>
                  </a:lnTo>
                  <a:lnTo>
                    <a:pt x="209" y="393"/>
                  </a:lnTo>
                  <a:lnTo>
                    <a:pt x="198" y="386"/>
                  </a:lnTo>
                  <a:lnTo>
                    <a:pt x="191" y="379"/>
                  </a:lnTo>
                  <a:lnTo>
                    <a:pt x="185" y="371"/>
                  </a:lnTo>
                  <a:lnTo>
                    <a:pt x="178" y="360"/>
                  </a:lnTo>
                  <a:lnTo>
                    <a:pt x="172" y="350"/>
                  </a:lnTo>
                  <a:lnTo>
                    <a:pt x="169" y="340"/>
                  </a:lnTo>
                  <a:lnTo>
                    <a:pt x="162" y="316"/>
                  </a:lnTo>
                  <a:lnTo>
                    <a:pt x="159" y="291"/>
                  </a:lnTo>
                  <a:lnTo>
                    <a:pt x="157" y="266"/>
                  </a:lnTo>
                  <a:lnTo>
                    <a:pt x="157" y="266"/>
                  </a:lnTo>
                  <a:lnTo>
                    <a:pt x="159" y="240"/>
                  </a:lnTo>
                  <a:lnTo>
                    <a:pt x="162" y="216"/>
                  </a:lnTo>
                  <a:lnTo>
                    <a:pt x="169" y="191"/>
                  </a:lnTo>
                  <a:lnTo>
                    <a:pt x="172" y="181"/>
                  </a:lnTo>
                  <a:lnTo>
                    <a:pt x="178" y="171"/>
                  </a:lnTo>
                  <a:lnTo>
                    <a:pt x="185" y="160"/>
                  </a:lnTo>
                  <a:lnTo>
                    <a:pt x="191" y="152"/>
                  </a:lnTo>
                  <a:lnTo>
                    <a:pt x="198" y="145"/>
                  </a:lnTo>
                  <a:lnTo>
                    <a:pt x="209" y="138"/>
                  </a:lnTo>
                  <a:lnTo>
                    <a:pt x="217" y="133"/>
                  </a:lnTo>
                  <a:lnTo>
                    <a:pt x="229" y="129"/>
                  </a:lnTo>
                  <a:lnTo>
                    <a:pt x="241" y="128"/>
                  </a:lnTo>
                  <a:lnTo>
                    <a:pt x="254" y="126"/>
                  </a:lnTo>
                  <a:lnTo>
                    <a:pt x="254" y="126"/>
                  </a:lnTo>
                  <a:lnTo>
                    <a:pt x="266" y="128"/>
                  </a:lnTo>
                  <a:lnTo>
                    <a:pt x="276" y="129"/>
                  </a:lnTo>
                  <a:lnTo>
                    <a:pt x="285" y="131"/>
                  </a:lnTo>
                  <a:lnTo>
                    <a:pt x="293" y="135"/>
                  </a:lnTo>
                  <a:lnTo>
                    <a:pt x="302" y="140"/>
                  </a:lnTo>
                  <a:lnTo>
                    <a:pt x="307" y="145"/>
                  </a:lnTo>
                  <a:lnTo>
                    <a:pt x="317" y="157"/>
                  </a:lnTo>
                  <a:lnTo>
                    <a:pt x="326" y="169"/>
                  </a:lnTo>
                  <a:lnTo>
                    <a:pt x="331" y="181"/>
                  </a:lnTo>
                  <a:lnTo>
                    <a:pt x="335" y="193"/>
                  </a:lnTo>
                  <a:lnTo>
                    <a:pt x="336" y="200"/>
                  </a:lnTo>
                  <a:lnTo>
                    <a:pt x="488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6"/>
            <p:cNvSpPr>
              <a:spLocks noChangeArrowheads="1"/>
            </p:cNvSpPr>
            <p:nvPr userDrawn="1"/>
          </p:nvSpPr>
          <p:spPr bwMode="auto">
            <a:xfrm>
              <a:off x="5187" y="1576"/>
              <a:ext cx="80" cy="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4806" y="1571"/>
              <a:ext cx="354" cy="219"/>
            </a:xfrm>
            <a:custGeom>
              <a:avLst/>
              <a:gdLst/>
              <a:ahLst/>
              <a:cxnLst>
                <a:cxn ang="0">
                  <a:pos x="162" y="438"/>
                </a:cxn>
                <a:cxn ang="0">
                  <a:pos x="162" y="207"/>
                </a:cxn>
                <a:cxn ang="0">
                  <a:pos x="166" y="176"/>
                </a:cxn>
                <a:cxn ang="0">
                  <a:pos x="176" y="152"/>
                </a:cxn>
                <a:cxn ang="0">
                  <a:pos x="192" y="136"/>
                </a:cxn>
                <a:cxn ang="0">
                  <a:pos x="219" y="130"/>
                </a:cxn>
                <a:cxn ang="0">
                  <a:pos x="235" y="131"/>
                </a:cxn>
                <a:cxn ang="0">
                  <a:pos x="257" y="143"/>
                </a:cxn>
                <a:cxn ang="0">
                  <a:pos x="267" y="166"/>
                </a:cxn>
                <a:cxn ang="0">
                  <a:pos x="273" y="192"/>
                </a:cxn>
                <a:cxn ang="0">
                  <a:pos x="273" y="438"/>
                </a:cxn>
                <a:cxn ang="0">
                  <a:pos x="435" y="207"/>
                </a:cxn>
                <a:cxn ang="0">
                  <a:pos x="436" y="192"/>
                </a:cxn>
                <a:cxn ang="0">
                  <a:pos x="442" y="164"/>
                </a:cxn>
                <a:cxn ang="0">
                  <a:pos x="455" y="143"/>
                </a:cxn>
                <a:cxn ang="0">
                  <a:pos x="476" y="131"/>
                </a:cxn>
                <a:cxn ang="0">
                  <a:pos x="492" y="130"/>
                </a:cxn>
                <a:cxn ang="0">
                  <a:pos x="521" y="136"/>
                </a:cxn>
                <a:cxn ang="0">
                  <a:pos x="536" y="154"/>
                </a:cxn>
                <a:cxn ang="0">
                  <a:pos x="543" y="178"/>
                </a:cxn>
                <a:cxn ang="0">
                  <a:pos x="545" y="207"/>
                </a:cxn>
                <a:cxn ang="0">
                  <a:pos x="707" y="438"/>
                </a:cxn>
                <a:cxn ang="0">
                  <a:pos x="707" y="145"/>
                </a:cxn>
                <a:cxn ang="0">
                  <a:pos x="704" y="105"/>
                </a:cxn>
                <a:cxn ang="0">
                  <a:pos x="697" y="81"/>
                </a:cxn>
                <a:cxn ang="0">
                  <a:pos x="683" y="57"/>
                </a:cxn>
                <a:cxn ang="0">
                  <a:pos x="666" y="36"/>
                </a:cxn>
                <a:cxn ang="0">
                  <a:pos x="643" y="19"/>
                </a:cxn>
                <a:cxn ang="0">
                  <a:pos x="616" y="7"/>
                </a:cxn>
                <a:cxn ang="0">
                  <a:pos x="581" y="0"/>
                </a:cxn>
                <a:cxn ang="0">
                  <a:pos x="561" y="0"/>
                </a:cxn>
                <a:cxn ang="0">
                  <a:pos x="524" y="2"/>
                </a:cxn>
                <a:cxn ang="0">
                  <a:pos x="493" y="9"/>
                </a:cxn>
                <a:cxn ang="0">
                  <a:pos x="469" y="19"/>
                </a:cxn>
                <a:cxn ang="0">
                  <a:pos x="436" y="43"/>
                </a:cxn>
                <a:cxn ang="0">
                  <a:pos x="416" y="67"/>
                </a:cxn>
                <a:cxn ang="0">
                  <a:pos x="405" y="52"/>
                </a:cxn>
                <a:cxn ang="0">
                  <a:pos x="381" y="26"/>
                </a:cxn>
                <a:cxn ang="0">
                  <a:pos x="350" y="11"/>
                </a:cxn>
                <a:cxn ang="0">
                  <a:pos x="317" y="0"/>
                </a:cxn>
                <a:cxn ang="0">
                  <a:pos x="298" y="0"/>
                </a:cxn>
                <a:cxn ang="0">
                  <a:pos x="257" y="4"/>
                </a:cxn>
                <a:cxn ang="0">
                  <a:pos x="219" y="16"/>
                </a:cxn>
                <a:cxn ang="0">
                  <a:pos x="186" y="36"/>
                </a:cxn>
                <a:cxn ang="0">
                  <a:pos x="159" y="67"/>
                </a:cxn>
                <a:cxn ang="0">
                  <a:pos x="157" y="11"/>
                </a:cxn>
                <a:cxn ang="0">
                  <a:pos x="0" y="438"/>
                </a:cxn>
              </a:cxnLst>
              <a:rect l="0" t="0" r="r" b="b"/>
              <a:pathLst>
                <a:path w="707" h="438">
                  <a:moveTo>
                    <a:pt x="0" y="438"/>
                  </a:moveTo>
                  <a:lnTo>
                    <a:pt x="162" y="438"/>
                  </a:lnTo>
                  <a:lnTo>
                    <a:pt x="162" y="207"/>
                  </a:lnTo>
                  <a:lnTo>
                    <a:pt x="162" y="207"/>
                  </a:lnTo>
                  <a:lnTo>
                    <a:pt x="164" y="192"/>
                  </a:lnTo>
                  <a:lnTo>
                    <a:pt x="166" y="176"/>
                  </a:lnTo>
                  <a:lnTo>
                    <a:pt x="169" y="164"/>
                  </a:lnTo>
                  <a:lnTo>
                    <a:pt x="176" y="152"/>
                  </a:lnTo>
                  <a:lnTo>
                    <a:pt x="183" y="143"/>
                  </a:lnTo>
                  <a:lnTo>
                    <a:pt x="192" y="136"/>
                  </a:lnTo>
                  <a:lnTo>
                    <a:pt x="204" y="131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35" y="131"/>
                  </a:lnTo>
                  <a:lnTo>
                    <a:pt x="248" y="136"/>
                  </a:lnTo>
                  <a:lnTo>
                    <a:pt x="257" y="143"/>
                  </a:lnTo>
                  <a:lnTo>
                    <a:pt x="264" y="154"/>
                  </a:lnTo>
                  <a:lnTo>
                    <a:pt x="267" y="166"/>
                  </a:lnTo>
                  <a:lnTo>
                    <a:pt x="271" y="178"/>
                  </a:lnTo>
                  <a:lnTo>
                    <a:pt x="273" y="192"/>
                  </a:lnTo>
                  <a:lnTo>
                    <a:pt x="273" y="207"/>
                  </a:lnTo>
                  <a:lnTo>
                    <a:pt x="273" y="438"/>
                  </a:lnTo>
                  <a:lnTo>
                    <a:pt x="435" y="438"/>
                  </a:lnTo>
                  <a:lnTo>
                    <a:pt x="435" y="207"/>
                  </a:lnTo>
                  <a:lnTo>
                    <a:pt x="435" y="207"/>
                  </a:lnTo>
                  <a:lnTo>
                    <a:pt x="436" y="192"/>
                  </a:lnTo>
                  <a:lnTo>
                    <a:pt x="438" y="176"/>
                  </a:lnTo>
                  <a:lnTo>
                    <a:pt x="442" y="164"/>
                  </a:lnTo>
                  <a:lnTo>
                    <a:pt x="449" y="152"/>
                  </a:lnTo>
                  <a:lnTo>
                    <a:pt x="455" y="143"/>
                  </a:lnTo>
                  <a:lnTo>
                    <a:pt x="464" y="136"/>
                  </a:lnTo>
                  <a:lnTo>
                    <a:pt x="476" y="131"/>
                  </a:lnTo>
                  <a:lnTo>
                    <a:pt x="492" y="130"/>
                  </a:lnTo>
                  <a:lnTo>
                    <a:pt x="492" y="130"/>
                  </a:lnTo>
                  <a:lnTo>
                    <a:pt x="507" y="131"/>
                  </a:lnTo>
                  <a:lnTo>
                    <a:pt x="521" y="136"/>
                  </a:lnTo>
                  <a:lnTo>
                    <a:pt x="530" y="143"/>
                  </a:lnTo>
                  <a:lnTo>
                    <a:pt x="536" y="154"/>
                  </a:lnTo>
                  <a:lnTo>
                    <a:pt x="540" y="166"/>
                  </a:lnTo>
                  <a:lnTo>
                    <a:pt x="543" y="178"/>
                  </a:lnTo>
                  <a:lnTo>
                    <a:pt x="545" y="192"/>
                  </a:lnTo>
                  <a:lnTo>
                    <a:pt x="545" y="207"/>
                  </a:lnTo>
                  <a:lnTo>
                    <a:pt x="545" y="438"/>
                  </a:lnTo>
                  <a:lnTo>
                    <a:pt x="707" y="438"/>
                  </a:lnTo>
                  <a:lnTo>
                    <a:pt x="707" y="145"/>
                  </a:lnTo>
                  <a:lnTo>
                    <a:pt x="707" y="145"/>
                  </a:lnTo>
                  <a:lnTo>
                    <a:pt x="705" y="119"/>
                  </a:lnTo>
                  <a:lnTo>
                    <a:pt x="704" y="105"/>
                  </a:lnTo>
                  <a:lnTo>
                    <a:pt x="700" y="93"/>
                  </a:lnTo>
                  <a:lnTo>
                    <a:pt x="697" y="81"/>
                  </a:lnTo>
                  <a:lnTo>
                    <a:pt x="690" y="69"/>
                  </a:lnTo>
                  <a:lnTo>
                    <a:pt x="683" y="57"/>
                  </a:lnTo>
                  <a:lnTo>
                    <a:pt x="676" y="47"/>
                  </a:lnTo>
                  <a:lnTo>
                    <a:pt x="666" y="36"/>
                  </a:lnTo>
                  <a:lnTo>
                    <a:pt x="655" y="28"/>
                  </a:lnTo>
                  <a:lnTo>
                    <a:pt x="643" y="19"/>
                  </a:lnTo>
                  <a:lnTo>
                    <a:pt x="630" y="12"/>
                  </a:lnTo>
                  <a:lnTo>
                    <a:pt x="616" y="7"/>
                  </a:lnTo>
                  <a:lnTo>
                    <a:pt x="599" y="4"/>
                  </a:lnTo>
                  <a:lnTo>
                    <a:pt x="58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42" y="0"/>
                  </a:lnTo>
                  <a:lnTo>
                    <a:pt x="524" y="2"/>
                  </a:lnTo>
                  <a:lnTo>
                    <a:pt x="509" y="5"/>
                  </a:lnTo>
                  <a:lnTo>
                    <a:pt x="493" y="9"/>
                  </a:lnTo>
                  <a:lnTo>
                    <a:pt x="481" y="14"/>
                  </a:lnTo>
                  <a:lnTo>
                    <a:pt x="469" y="19"/>
                  </a:lnTo>
                  <a:lnTo>
                    <a:pt x="450" y="31"/>
                  </a:lnTo>
                  <a:lnTo>
                    <a:pt x="436" y="43"/>
                  </a:lnTo>
                  <a:lnTo>
                    <a:pt x="426" y="54"/>
                  </a:lnTo>
                  <a:lnTo>
                    <a:pt x="416" y="67"/>
                  </a:lnTo>
                  <a:lnTo>
                    <a:pt x="416" y="67"/>
                  </a:lnTo>
                  <a:lnTo>
                    <a:pt x="405" y="52"/>
                  </a:lnTo>
                  <a:lnTo>
                    <a:pt x="395" y="38"/>
                  </a:lnTo>
                  <a:lnTo>
                    <a:pt x="381" y="26"/>
                  </a:lnTo>
                  <a:lnTo>
                    <a:pt x="367" y="17"/>
                  </a:lnTo>
                  <a:lnTo>
                    <a:pt x="350" y="11"/>
                  </a:lnTo>
                  <a:lnTo>
                    <a:pt x="335" y="4"/>
                  </a:lnTo>
                  <a:lnTo>
                    <a:pt x="317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78" y="0"/>
                  </a:lnTo>
                  <a:lnTo>
                    <a:pt x="257" y="4"/>
                  </a:lnTo>
                  <a:lnTo>
                    <a:pt x="238" y="9"/>
                  </a:lnTo>
                  <a:lnTo>
                    <a:pt x="219" y="16"/>
                  </a:lnTo>
                  <a:lnTo>
                    <a:pt x="202" y="24"/>
                  </a:lnTo>
                  <a:lnTo>
                    <a:pt x="186" y="36"/>
                  </a:lnTo>
                  <a:lnTo>
                    <a:pt x="173" y="50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7" y="11"/>
                  </a:lnTo>
                  <a:lnTo>
                    <a:pt x="0" y="11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4553" y="1531"/>
              <a:ext cx="234" cy="269"/>
            </a:xfrm>
            <a:custGeom>
              <a:avLst/>
              <a:gdLst/>
              <a:ahLst/>
              <a:cxnLst>
                <a:cxn ang="0">
                  <a:pos x="455" y="138"/>
                </a:cxn>
                <a:cxn ang="0">
                  <a:pos x="435" y="81"/>
                </a:cxn>
                <a:cxn ang="0">
                  <a:pos x="397" y="41"/>
                </a:cxn>
                <a:cxn ang="0">
                  <a:pos x="345" y="17"/>
                </a:cxn>
                <a:cxn ang="0">
                  <a:pos x="288" y="3"/>
                </a:cxn>
                <a:cxn ang="0">
                  <a:pos x="231" y="0"/>
                </a:cxn>
                <a:cxn ang="0">
                  <a:pos x="157" y="7"/>
                </a:cxn>
                <a:cxn ang="0">
                  <a:pos x="104" y="24"/>
                </a:cxn>
                <a:cxn ang="0">
                  <a:pos x="55" y="55"/>
                </a:cxn>
                <a:cxn ang="0">
                  <a:pos x="24" y="100"/>
                </a:cxn>
                <a:cxn ang="0">
                  <a:pos x="10" y="164"/>
                </a:cxn>
                <a:cxn ang="0">
                  <a:pos x="14" y="195"/>
                </a:cxn>
                <a:cxn ang="0">
                  <a:pos x="28" y="234"/>
                </a:cxn>
                <a:cxn ang="0">
                  <a:pos x="55" y="267"/>
                </a:cxn>
                <a:cxn ang="0">
                  <a:pos x="97" y="293"/>
                </a:cxn>
                <a:cxn ang="0">
                  <a:pos x="154" y="314"/>
                </a:cxn>
                <a:cxn ang="0">
                  <a:pos x="252" y="334"/>
                </a:cxn>
                <a:cxn ang="0">
                  <a:pos x="290" y="352"/>
                </a:cxn>
                <a:cxn ang="0">
                  <a:pos x="300" y="378"/>
                </a:cxn>
                <a:cxn ang="0">
                  <a:pos x="293" y="397"/>
                </a:cxn>
                <a:cxn ang="0">
                  <a:pos x="269" y="412"/>
                </a:cxn>
                <a:cxn ang="0">
                  <a:pos x="240" y="417"/>
                </a:cxn>
                <a:cxn ang="0">
                  <a:pos x="200" y="409"/>
                </a:cxn>
                <a:cxn ang="0">
                  <a:pos x="183" y="393"/>
                </a:cxn>
                <a:cxn ang="0">
                  <a:pos x="171" y="357"/>
                </a:cxn>
                <a:cxn ang="0">
                  <a:pos x="2" y="381"/>
                </a:cxn>
                <a:cxn ang="0">
                  <a:pos x="23" y="441"/>
                </a:cxn>
                <a:cxn ang="0">
                  <a:pos x="60" y="486"/>
                </a:cxn>
                <a:cxn ang="0">
                  <a:pos x="112" y="516"/>
                </a:cxn>
                <a:cxn ang="0">
                  <a:pos x="171" y="533"/>
                </a:cxn>
                <a:cxn ang="0">
                  <a:pos x="233" y="538"/>
                </a:cxn>
                <a:cxn ang="0">
                  <a:pos x="297" y="533"/>
                </a:cxn>
                <a:cxn ang="0">
                  <a:pos x="357" y="517"/>
                </a:cxn>
                <a:cxn ang="0">
                  <a:pos x="411" y="490"/>
                </a:cxn>
                <a:cxn ang="0">
                  <a:pos x="448" y="445"/>
                </a:cxn>
                <a:cxn ang="0">
                  <a:pos x="469" y="383"/>
                </a:cxn>
                <a:cxn ang="0">
                  <a:pos x="469" y="341"/>
                </a:cxn>
                <a:cxn ang="0">
                  <a:pos x="461" y="302"/>
                </a:cxn>
                <a:cxn ang="0">
                  <a:pos x="443" y="271"/>
                </a:cxn>
                <a:cxn ang="0">
                  <a:pos x="400" y="233"/>
                </a:cxn>
                <a:cxn ang="0">
                  <a:pos x="359" y="214"/>
                </a:cxn>
                <a:cxn ang="0">
                  <a:pos x="269" y="191"/>
                </a:cxn>
                <a:cxn ang="0">
                  <a:pos x="202" y="174"/>
                </a:cxn>
                <a:cxn ang="0">
                  <a:pos x="188" y="165"/>
                </a:cxn>
                <a:cxn ang="0">
                  <a:pos x="181" y="148"/>
                </a:cxn>
                <a:cxn ang="0">
                  <a:pos x="192" y="121"/>
                </a:cxn>
                <a:cxn ang="0">
                  <a:pos x="217" y="110"/>
                </a:cxn>
                <a:cxn ang="0">
                  <a:pos x="247" y="110"/>
                </a:cxn>
                <a:cxn ang="0">
                  <a:pos x="274" y="124"/>
                </a:cxn>
                <a:cxn ang="0">
                  <a:pos x="290" y="140"/>
                </a:cxn>
                <a:cxn ang="0">
                  <a:pos x="457" y="162"/>
                </a:cxn>
              </a:cxnLst>
              <a:rect l="0" t="0" r="r" b="b"/>
              <a:pathLst>
                <a:path w="469" h="538">
                  <a:moveTo>
                    <a:pt x="457" y="162"/>
                  </a:moveTo>
                  <a:lnTo>
                    <a:pt x="457" y="162"/>
                  </a:lnTo>
                  <a:lnTo>
                    <a:pt x="455" y="138"/>
                  </a:lnTo>
                  <a:lnTo>
                    <a:pt x="450" y="117"/>
                  </a:lnTo>
                  <a:lnTo>
                    <a:pt x="443" y="98"/>
                  </a:lnTo>
                  <a:lnTo>
                    <a:pt x="435" y="81"/>
                  </a:lnTo>
                  <a:lnTo>
                    <a:pt x="423" y="67"/>
                  </a:lnTo>
                  <a:lnTo>
                    <a:pt x="411" y="53"/>
                  </a:lnTo>
                  <a:lnTo>
                    <a:pt x="397" y="41"/>
                  </a:lnTo>
                  <a:lnTo>
                    <a:pt x="380" y="33"/>
                  </a:lnTo>
                  <a:lnTo>
                    <a:pt x="364" y="24"/>
                  </a:lnTo>
                  <a:lnTo>
                    <a:pt x="345" y="17"/>
                  </a:lnTo>
                  <a:lnTo>
                    <a:pt x="328" y="12"/>
                  </a:lnTo>
                  <a:lnTo>
                    <a:pt x="309" y="7"/>
                  </a:lnTo>
                  <a:lnTo>
                    <a:pt x="288" y="3"/>
                  </a:lnTo>
                  <a:lnTo>
                    <a:pt x="269" y="2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195" y="2"/>
                  </a:lnTo>
                  <a:lnTo>
                    <a:pt x="176" y="5"/>
                  </a:lnTo>
                  <a:lnTo>
                    <a:pt x="157" y="7"/>
                  </a:lnTo>
                  <a:lnTo>
                    <a:pt x="138" y="12"/>
                  </a:lnTo>
                  <a:lnTo>
                    <a:pt x="121" y="17"/>
                  </a:lnTo>
                  <a:lnTo>
                    <a:pt x="104" y="24"/>
                  </a:lnTo>
                  <a:lnTo>
                    <a:pt x="86" y="33"/>
                  </a:lnTo>
                  <a:lnTo>
                    <a:pt x="71" y="43"/>
                  </a:lnTo>
                  <a:lnTo>
                    <a:pt x="55" y="55"/>
                  </a:lnTo>
                  <a:lnTo>
                    <a:pt x="43" y="69"/>
                  </a:lnTo>
                  <a:lnTo>
                    <a:pt x="33" y="83"/>
                  </a:lnTo>
                  <a:lnTo>
                    <a:pt x="24" y="100"/>
                  </a:lnTo>
                  <a:lnTo>
                    <a:pt x="17" y="119"/>
                  </a:lnTo>
                  <a:lnTo>
                    <a:pt x="12" y="140"/>
                  </a:lnTo>
                  <a:lnTo>
                    <a:pt x="10" y="164"/>
                  </a:lnTo>
                  <a:lnTo>
                    <a:pt x="10" y="164"/>
                  </a:lnTo>
                  <a:lnTo>
                    <a:pt x="12" y="179"/>
                  </a:lnTo>
                  <a:lnTo>
                    <a:pt x="14" y="195"/>
                  </a:lnTo>
                  <a:lnTo>
                    <a:pt x="17" y="209"/>
                  </a:lnTo>
                  <a:lnTo>
                    <a:pt x="23" y="222"/>
                  </a:lnTo>
                  <a:lnTo>
                    <a:pt x="28" y="234"/>
                  </a:lnTo>
                  <a:lnTo>
                    <a:pt x="36" y="247"/>
                  </a:lnTo>
                  <a:lnTo>
                    <a:pt x="45" y="257"/>
                  </a:lnTo>
                  <a:lnTo>
                    <a:pt x="55" y="267"/>
                  </a:lnTo>
                  <a:lnTo>
                    <a:pt x="67" y="276"/>
                  </a:lnTo>
                  <a:lnTo>
                    <a:pt x="81" y="284"/>
                  </a:lnTo>
                  <a:lnTo>
                    <a:pt x="97" y="293"/>
                  </a:lnTo>
                  <a:lnTo>
                    <a:pt x="114" y="300"/>
                  </a:lnTo>
                  <a:lnTo>
                    <a:pt x="133" y="307"/>
                  </a:lnTo>
                  <a:lnTo>
                    <a:pt x="154" y="314"/>
                  </a:lnTo>
                  <a:lnTo>
                    <a:pt x="202" y="324"/>
                  </a:lnTo>
                  <a:lnTo>
                    <a:pt x="202" y="324"/>
                  </a:lnTo>
                  <a:lnTo>
                    <a:pt x="252" y="334"/>
                  </a:lnTo>
                  <a:lnTo>
                    <a:pt x="269" y="340"/>
                  </a:lnTo>
                  <a:lnTo>
                    <a:pt x="281" y="345"/>
                  </a:lnTo>
                  <a:lnTo>
                    <a:pt x="290" y="352"/>
                  </a:lnTo>
                  <a:lnTo>
                    <a:pt x="295" y="359"/>
                  </a:lnTo>
                  <a:lnTo>
                    <a:pt x="298" y="367"/>
                  </a:lnTo>
                  <a:lnTo>
                    <a:pt x="300" y="378"/>
                  </a:lnTo>
                  <a:lnTo>
                    <a:pt x="300" y="378"/>
                  </a:lnTo>
                  <a:lnTo>
                    <a:pt x="298" y="388"/>
                  </a:lnTo>
                  <a:lnTo>
                    <a:pt x="293" y="397"/>
                  </a:lnTo>
                  <a:lnTo>
                    <a:pt x="286" y="403"/>
                  </a:lnTo>
                  <a:lnTo>
                    <a:pt x="278" y="409"/>
                  </a:lnTo>
                  <a:lnTo>
                    <a:pt x="269" y="412"/>
                  </a:lnTo>
                  <a:lnTo>
                    <a:pt x="259" y="416"/>
                  </a:lnTo>
                  <a:lnTo>
                    <a:pt x="240" y="417"/>
                  </a:lnTo>
                  <a:lnTo>
                    <a:pt x="240" y="417"/>
                  </a:lnTo>
                  <a:lnTo>
                    <a:pt x="224" y="416"/>
                  </a:lnTo>
                  <a:lnTo>
                    <a:pt x="210" y="414"/>
                  </a:lnTo>
                  <a:lnTo>
                    <a:pt x="200" y="409"/>
                  </a:lnTo>
                  <a:lnTo>
                    <a:pt x="192" y="403"/>
                  </a:lnTo>
                  <a:lnTo>
                    <a:pt x="192" y="403"/>
                  </a:lnTo>
                  <a:lnTo>
                    <a:pt x="183" y="393"/>
                  </a:lnTo>
                  <a:lnTo>
                    <a:pt x="176" y="381"/>
                  </a:lnTo>
                  <a:lnTo>
                    <a:pt x="173" y="371"/>
                  </a:lnTo>
                  <a:lnTo>
                    <a:pt x="171" y="357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2" y="381"/>
                  </a:lnTo>
                  <a:lnTo>
                    <a:pt x="7" y="403"/>
                  </a:lnTo>
                  <a:lnTo>
                    <a:pt x="14" y="422"/>
                  </a:lnTo>
                  <a:lnTo>
                    <a:pt x="23" y="441"/>
                  </a:lnTo>
                  <a:lnTo>
                    <a:pt x="33" y="457"/>
                  </a:lnTo>
                  <a:lnTo>
                    <a:pt x="47" y="472"/>
                  </a:lnTo>
                  <a:lnTo>
                    <a:pt x="60" y="486"/>
                  </a:lnTo>
                  <a:lnTo>
                    <a:pt x="76" y="497"/>
                  </a:lnTo>
                  <a:lnTo>
                    <a:pt x="93" y="507"/>
                  </a:lnTo>
                  <a:lnTo>
                    <a:pt x="112" y="516"/>
                  </a:lnTo>
                  <a:lnTo>
                    <a:pt x="131" y="522"/>
                  </a:lnTo>
                  <a:lnTo>
                    <a:pt x="150" y="528"/>
                  </a:lnTo>
                  <a:lnTo>
                    <a:pt x="171" y="533"/>
                  </a:lnTo>
                  <a:lnTo>
                    <a:pt x="192" y="535"/>
                  </a:lnTo>
                  <a:lnTo>
                    <a:pt x="212" y="536"/>
                  </a:lnTo>
                  <a:lnTo>
                    <a:pt x="233" y="538"/>
                  </a:lnTo>
                  <a:lnTo>
                    <a:pt x="233" y="538"/>
                  </a:lnTo>
                  <a:lnTo>
                    <a:pt x="276" y="536"/>
                  </a:lnTo>
                  <a:lnTo>
                    <a:pt x="297" y="533"/>
                  </a:lnTo>
                  <a:lnTo>
                    <a:pt x="317" y="529"/>
                  </a:lnTo>
                  <a:lnTo>
                    <a:pt x="338" y="524"/>
                  </a:lnTo>
                  <a:lnTo>
                    <a:pt x="357" y="517"/>
                  </a:lnTo>
                  <a:lnTo>
                    <a:pt x="376" y="510"/>
                  </a:lnTo>
                  <a:lnTo>
                    <a:pt x="393" y="500"/>
                  </a:lnTo>
                  <a:lnTo>
                    <a:pt x="411" y="490"/>
                  </a:lnTo>
                  <a:lnTo>
                    <a:pt x="424" y="476"/>
                  </a:lnTo>
                  <a:lnTo>
                    <a:pt x="438" y="462"/>
                  </a:lnTo>
                  <a:lnTo>
                    <a:pt x="448" y="445"/>
                  </a:lnTo>
                  <a:lnTo>
                    <a:pt x="457" y="426"/>
                  </a:lnTo>
                  <a:lnTo>
                    <a:pt x="464" y="405"/>
                  </a:lnTo>
                  <a:lnTo>
                    <a:pt x="469" y="383"/>
                  </a:lnTo>
                  <a:lnTo>
                    <a:pt x="469" y="357"/>
                  </a:lnTo>
                  <a:lnTo>
                    <a:pt x="469" y="357"/>
                  </a:lnTo>
                  <a:lnTo>
                    <a:pt x="469" y="341"/>
                  </a:lnTo>
                  <a:lnTo>
                    <a:pt x="467" y="328"/>
                  </a:lnTo>
                  <a:lnTo>
                    <a:pt x="464" y="316"/>
                  </a:lnTo>
                  <a:lnTo>
                    <a:pt x="461" y="302"/>
                  </a:lnTo>
                  <a:lnTo>
                    <a:pt x="455" y="291"/>
                  </a:lnTo>
                  <a:lnTo>
                    <a:pt x="450" y="281"/>
                  </a:lnTo>
                  <a:lnTo>
                    <a:pt x="443" y="271"/>
                  </a:lnTo>
                  <a:lnTo>
                    <a:pt x="436" y="262"/>
                  </a:lnTo>
                  <a:lnTo>
                    <a:pt x="419" y="247"/>
                  </a:lnTo>
                  <a:lnTo>
                    <a:pt x="400" y="233"/>
                  </a:lnTo>
                  <a:lnTo>
                    <a:pt x="381" y="222"/>
                  </a:lnTo>
                  <a:lnTo>
                    <a:pt x="359" y="214"/>
                  </a:lnTo>
                  <a:lnTo>
                    <a:pt x="359" y="214"/>
                  </a:lnTo>
                  <a:lnTo>
                    <a:pt x="336" y="207"/>
                  </a:lnTo>
                  <a:lnTo>
                    <a:pt x="314" y="202"/>
                  </a:lnTo>
                  <a:lnTo>
                    <a:pt x="269" y="191"/>
                  </a:lnTo>
                  <a:lnTo>
                    <a:pt x="231" y="184"/>
                  </a:lnTo>
                  <a:lnTo>
                    <a:pt x="216" y="179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195" y="171"/>
                  </a:lnTo>
                  <a:lnTo>
                    <a:pt x="188" y="165"/>
                  </a:lnTo>
                  <a:lnTo>
                    <a:pt x="183" y="159"/>
                  </a:lnTo>
                  <a:lnTo>
                    <a:pt x="181" y="148"/>
                  </a:lnTo>
                  <a:lnTo>
                    <a:pt x="181" y="148"/>
                  </a:lnTo>
                  <a:lnTo>
                    <a:pt x="183" y="136"/>
                  </a:lnTo>
                  <a:lnTo>
                    <a:pt x="186" y="127"/>
                  </a:lnTo>
                  <a:lnTo>
                    <a:pt x="192" y="121"/>
                  </a:lnTo>
                  <a:lnTo>
                    <a:pt x="198" y="115"/>
                  </a:lnTo>
                  <a:lnTo>
                    <a:pt x="207" y="112"/>
                  </a:lnTo>
                  <a:lnTo>
                    <a:pt x="217" y="110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47" y="110"/>
                  </a:lnTo>
                  <a:lnTo>
                    <a:pt x="257" y="112"/>
                  </a:lnTo>
                  <a:lnTo>
                    <a:pt x="266" y="117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83" y="131"/>
                  </a:lnTo>
                  <a:lnTo>
                    <a:pt x="290" y="140"/>
                  </a:lnTo>
                  <a:lnTo>
                    <a:pt x="293" y="150"/>
                  </a:lnTo>
                  <a:lnTo>
                    <a:pt x="295" y="162"/>
                  </a:lnTo>
                  <a:lnTo>
                    <a:pt x="457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9"/>
            <p:cNvSpPr>
              <a:spLocks/>
            </p:cNvSpPr>
            <p:nvPr userDrawn="1"/>
          </p:nvSpPr>
          <p:spPr bwMode="auto">
            <a:xfrm>
              <a:off x="5437" y="1491"/>
              <a:ext cx="221" cy="300"/>
            </a:xfrm>
            <a:custGeom>
              <a:avLst/>
              <a:gdLst/>
              <a:ahLst/>
              <a:cxnLst>
                <a:cxn ang="0">
                  <a:pos x="0" y="598"/>
                </a:cxn>
                <a:cxn ang="0">
                  <a:pos x="165" y="598"/>
                </a:cxn>
                <a:cxn ang="0">
                  <a:pos x="165" y="391"/>
                </a:cxn>
                <a:cxn ang="0">
                  <a:pos x="165" y="391"/>
                </a:cxn>
                <a:cxn ang="0">
                  <a:pos x="165" y="365"/>
                </a:cxn>
                <a:cxn ang="0">
                  <a:pos x="169" y="341"/>
                </a:cxn>
                <a:cxn ang="0">
                  <a:pos x="175" y="324"/>
                </a:cxn>
                <a:cxn ang="0">
                  <a:pos x="179" y="317"/>
                </a:cxn>
                <a:cxn ang="0">
                  <a:pos x="182" y="310"/>
                </a:cxn>
                <a:cxn ang="0">
                  <a:pos x="182" y="310"/>
                </a:cxn>
                <a:cxn ang="0">
                  <a:pos x="189" y="301"/>
                </a:cxn>
                <a:cxn ang="0">
                  <a:pos x="200" y="294"/>
                </a:cxn>
                <a:cxn ang="0">
                  <a:pos x="210" y="289"/>
                </a:cxn>
                <a:cxn ang="0">
                  <a:pos x="220" y="288"/>
                </a:cxn>
                <a:cxn ang="0">
                  <a:pos x="220" y="288"/>
                </a:cxn>
                <a:cxn ang="0">
                  <a:pos x="234" y="288"/>
                </a:cxn>
                <a:cxn ang="0">
                  <a:pos x="244" y="291"/>
                </a:cxn>
                <a:cxn ang="0">
                  <a:pos x="253" y="296"/>
                </a:cxn>
                <a:cxn ang="0">
                  <a:pos x="262" y="305"/>
                </a:cxn>
                <a:cxn ang="0">
                  <a:pos x="262" y="305"/>
                </a:cxn>
                <a:cxn ang="0">
                  <a:pos x="269" y="313"/>
                </a:cxn>
                <a:cxn ang="0">
                  <a:pos x="272" y="327"/>
                </a:cxn>
                <a:cxn ang="0">
                  <a:pos x="275" y="343"/>
                </a:cxn>
                <a:cxn ang="0">
                  <a:pos x="275" y="362"/>
                </a:cxn>
                <a:cxn ang="0">
                  <a:pos x="275" y="598"/>
                </a:cxn>
                <a:cxn ang="0">
                  <a:pos x="441" y="598"/>
                </a:cxn>
                <a:cxn ang="0">
                  <a:pos x="441" y="326"/>
                </a:cxn>
                <a:cxn ang="0">
                  <a:pos x="441" y="326"/>
                </a:cxn>
                <a:cxn ang="0">
                  <a:pos x="441" y="305"/>
                </a:cxn>
                <a:cxn ang="0">
                  <a:pos x="439" y="286"/>
                </a:cxn>
                <a:cxn ang="0">
                  <a:pos x="436" y="267"/>
                </a:cxn>
                <a:cxn ang="0">
                  <a:pos x="432" y="251"/>
                </a:cxn>
                <a:cxn ang="0">
                  <a:pos x="425" y="236"/>
                </a:cxn>
                <a:cxn ang="0">
                  <a:pos x="420" y="222"/>
                </a:cxn>
                <a:cxn ang="0">
                  <a:pos x="412" y="210"/>
                </a:cxn>
                <a:cxn ang="0">
                  <a:pos x="403" y="200"/>
                </a:cxn>
                <a:cxn ang="0">
                  <a:pos x="403" y="200"/>
                </a:cxn>
                <a:cxn ang="0">
                  <a:pos x="393" y="189"/>
                </a:cxn>
                <a:cxn ang="0">
                  <a:pos x="382" y="182"/>
                </a:cxn>
                <a:cxn ang="0">
                  <a:pos x="370" y="175"/>
                </a:cxn>
                <a:cxn ang="0">
                  <a:pos x="356" y="169"/>
                </a:cxn>
                <a:cxn ang="0">
                  <a:pos x="343" y="165"/>
                </a:cxn>
                <a:cxn ang="0">
                  <a:pos x="329" y="162"/>
                </a:cxn>
                <a:cxn ang="0">
                  <a:pos x="313" y="160"/>
                </a:cxn>
                <a:cxn ang="0">
                  <a:pos x="298" y="158"/>
                </a:cxn>
                <a:cxn ang="0">
                  <a:pos x="298" y="158"/>
                </a:cxn>
                <a:cxn ang="0">
                  <a:pos x="277" y="160"/>
                </a:cxn>
                <a:cxn ang="0">
                  <a:pos x="258" y="162"/>
                </a:cxn>
                <a:cxn ang="0">
                  <a:pos x="239" y="165"/>
                </a:cxn>
                <a:cxn ang="0">
                  <a:pos x="219" y="174"/>
                </a:cxn>
                <a:cxn ang="0">
                  <a:pos x="219" y="174"/>
                </a:cxn>
                <a:cxn ang="0">
                  <a:pos x="205" y="182"/>
                </a:cxn>
                <a:cxn ang="0">
                  <a:pos x="193" y="191"/>
                </a:cxn>
                <a:cxn ang="0">
                  <a:pos x="179" y="203"/>
                </a:cxn>
                <a:cxn ang="0">
                  <a:pos x="165" y="217"/>
                </a:cxn>
                <a:cxn ang="0">
                  <a:pos x="165" y="0"/>
                </a:cxn>
                <a:cxn ang="0">
                  <a:pos x="0" y="0"/>
                </a:cxn>
                <a:cxn ang="0">
                  <a:pos x="0" y="598"/>
                </a:cxn>
              </a:cxnLst>
              <a:rect l="0" t="0" r="r" b="b"/>
              <a:pathLst>
                <a:path w="441" h="598">
                  <a:moveTo>
                    <a:pt x="0" y="598"/>
                  </a:moveTo>
                  <a:lnTo>
                    <a:pt x="165" y="598"/>
                  </a:lnTo>
                  <a:lnTo>
                    <a:pt x="165" y="391"/>
                  </a:lnTo>
                  <a:lnTo>
                    <a:pt x="165" y="391"/>
                  </a:lnTo>
                  <a:lnTo>
                    <a:pt x="165" y="365"/>
                  </a:lnTo>
                  <a:lnTo>
                    <a:pt x="169" y="341"/>
                  </a:lnTo>
                  <a:lnTo>
                    <a:pt x="175" y="324"/>
                  </a:lnTo>
                  <a:lnTo>
                    <a:pt x="179" y="317"/>
                  </a:lnTo>
                  <a:lnTo>
                    <a:pt x="182" y="310"/>
                  </a:lnTo>
                  <a:lnTo>
                    <a:pt x="182" y="310"/>
                  </a:lnTo>
                  <a:lnTo>
                    <a:pt x="189" y="301"/>
                  </a:lnTo>
                  <a:lnTo>
                    <a:pt x="200" y="294"/>
                  </a:lnTo>
                  <a:lnTo>
                    <a:pt x="210" y="289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34" y="288"/>
                  </a:lnTo>
                  <a:lnTo>
                    <a:pt x="244" y="291"/>
                  </a:lnTo>
                  <a:lnTo>
                    <a:pt x="253" y="296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9" y="313"/>
                  </a:lnTo>
                  <a:lnTo>
                    <a:pt x="272" y="327"/>
                  </a:lnTo>
                  <a:lnTo>
                    <a:pt x="275" y="343"/>
                  </a:lnTo>
                  <a:lnTo>
                    <a:pt x="275" y="362"/>
                  </a:lnTo>
                  <a:lnTo>
                    <a:pt x="275" y="598"/>
                  </a:lnTo>
                  <a:lnTo>
                    <a:pt x="441" y="598"/>
                  </a:lnTo>
                  <a:lnTo>
                    <a:pt x="441" y="326"/>
                  </a:lnTo>
                  <a:lnTo>
                    <a:pt x="441" y="326"/>
                  </a:lnTo>
                  <a:lnTo>
                    <a:pt x="441" y="305"/>
                  </a:lnTo>
                  <a:lnTo>
                    <a:pt x="439" y="286"/>
                  </a:lnTo>
                  <a:lnTo>
                    <a:pt x="436" y="267"/>
                  </a:lnTo>
                  <a:lnTo>
                    <a:pt x="432" y="251"/>
                  </a:lnTo>
                  <a:lnTo>
                    <a:pt x="425" y="236"/>
                  </a:lnTo>
                  <a:lnTo>
                    <a:pt x="420" y="222"/>
                  </a:lnTo>
                  <a:lnTo>
                    <a:pt x="412" y="210"/>
                  </a:lnTo>
                  <a:lnTo>
                    <a:pt x="403" y="200"/>
                  </a:lnTo>
                  <a:lnTo>
                    <a:pt x="403" y="200"/>
                  </a:lnTo>
                  <a:lnTo>
                    <a:pt x="393" y="189"/>
                  </a:lnTo>
                  <a:lnTo>
                    <a:pt x="382" y="182"/>
                  </a:lnTo>
                  <a:lnTo>
                    <a:pt x="370" y="175"/>
                  </a:lnTo>
                  <a:lnTo>
                    <a:pt x="356" y="169"/>
                  </a:lnTo>
                  <a:lnTo>
                    <a:pt x="343" y="165"/>
                  </a:lnTo>
                  <a:lnTo>
                    <a:pt x="329" y="162"/>
                  </a:lnTo>
                  <a:lnTo>
                    <a:pt x="313" y="160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77" y="160"/>
                  </a:lnTo>
                  <a:lnTo>
                    <a:pt x="258" y="162"/>
                  </a:lnTo>
                  <a:lnTo>
                    <a:pt x="239" y="165"/>
                  </a:lnTo>
                  <a:lnTo>
                    <a:pt x="219" y="174"/>
                  </a:lnTo>
                  <a:lnTo>
                    <a:pt x="219" y="174"/>
                  </a:lnTo>
                  <a:lnTo>
                    <a:pt x="205" y="182"/>
                  </a:lnTo>
                  <a:lnTo>
                    <a:pt x="193" y="191"/>
                  </a:lnTo>
                  <a:lnTo>
                    <a:pt x="179" y="203"/>
                  </a:lnTo>
                  <a:lnTo>
                    <a:pt x="165" y="217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0"/>
            <p:cNvSpPr>
              <a:spLocks/>
            </p:cNvSpPr>
            <p:nvPr userDrawn="1"/>
          </p:nvSpPr>
          <p:spPr bwMode="auto">
            <a:xfrm>
              <a:off x="5295" y="1510"/>
              <a:ext cx="115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"/>
                </a:cxn>
                <a:cxn ang="0">
                  <a:pos x="0" y="252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35"/>
                </a:cxn>
                <a:cxn ang="0">
                  <a:pos x="3" y="464"/>
                </a:cxn>
                <a:cxn ang="0">
                  <a:pos x="9" y="489"/>
                </a:cxn>
                <a:cxn ang="0">
                  <a:pos x="15" y="509"/>
                </a:cxn>
                <a:cxn ang="0">
                  <a:pos x="15" y="509"/>
                </a:cxn>
                <a:cxn ang="0">
                  <a:pos x="24" y="525"/>
                </a:cxn>
                <a:cxn ang="0">
                  <a:pos x="33" y="537"/>
                </a:cxn>
                <a:cxn ang="0">
                  <a:pos x="45" y="546"/>
                </a:cxn>
                <a:cxn ang="0">
                  <a:pos x="57" y="554"/>
                </a:cxn>
                <a:cxn ang="0">
                  <a:pos x="57" y="554"/>
                </a:cxn>
                <a:cxn ang="0">
                  <a:pos x="72" y="561"/>
                </a:cxn>
                <a:cxn ang="0">
                  <a:pos x="91" y="566"/>
                </a:cxn>
                <a:cxn ang="0">
                  <a:pos x="114" y="570"/>
                </a:cxn>
                <a:cxn ang="0">
                  <a:pos x="141" y="570"/>
                </a:cxn>
                <a:cxn ang="0">
                  <a:pos x="141" y="570"/>
                </a:cxn>
                <a:cxn ang="0">
                  <a:pos x="160" y="570"/>
                </a:cxn>
                <a:cxn ang="0">
                  <a:pos x="183" y="566"/>
                </a:cxn>
                <a:cxn ang="0">
                  <a:pos x="207" y="563"/>
                </a:cxn>
                <a:cxn ang="0">
                  <a:pos x="229" y="556"/>
                </a:cxn>
                <a:cxn ang="0">
                  <a:pos x="229" y="449"/>
                </a:cxn>
                <a:cxn ang="0">
                  <a:pos x="229" y="449"/>
                </a:cxn>
                <a:cxn ang="0">
                  <a:pos x="222" y="451"/>
                </a:cxn>
                <a:cxn ang="0">
                  <a:pos x="210" y="452"/>
                </a:cxn>
                <a:cxn ang="0">
                  <a:pos x="186" y="454"/>
                </a:cxn>
                <a:cxn ang="0">
                  <a:pos x="186" y="454"/>
                </a:cxn>
                <a:cxn ang="0">
                  <a:pos x="178" y="452"/>
                </a:cxn>
                <a:cxn ang="0">
                  <a:pos x="171" y="447"/>
                </a:cxn>
                <a:cxn ang="0">
                  <a:pos x="167" y="444"/>
                </a:cxn>
                <a:cxn ang="0">
                  <a:pos x="164" y="440"/>
                </a:cxn>
                <a:cxn ang="0">
                  <a:pos x="164" y="440"/>
                </a:cxn>
                <a:cxn ang="0">
                  <a:pos x="162" y="435"/>
                </a:cxn>
                <a:cxn ang="0">
                  <a:pos x="160" y="426"/>
                </a:cxn>
                <a:cxn ang="0">
                  <a:pos x="159" y="404"/>
                </a:cxn>
                <a:cxn ang="0">
                  <a:pos x="159" y="252"/>
                </a:cxn>
                <a:cxn ang="0">
                  <a:pos x="229" y="252"/>
                </a:cxn>
                <a:cxn ang="0">
                  <a:pos x="229" y="132"/>
                </a:cxn>
                <a:cxn ang="0">
                  <a:pos x="159" y="132"/>
                </a:cxn>
                <a:cxn ang="0">
                  <a:pos x="159" y="0"/>
                </a:cxn>
                <a:cxn ang="0">
                  <a:pos x="0" y="0"/>
                </a:cxn>
              </a:cxnLst>
              <a:rect l="0" t="0" r="r" b="b"/>
              <a:pathLst>
                <a:path w="229" h="570">
                  <a:moveTo>
                    <a:pt x="0" y="0"/>
                  </a:moveTo>
                  <a:lnTo>
                    <a:pt x="0" y="132"/>
                  </a:lnTo>
                  <a:lnTo>
                    <a:pt x="0" y="252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3" y="464"/>
                  </a:lnTo>
                  <a:lnTo>
                    <a:pt x="9" y="489"/>
                  </a:lnTo>
                  <a:lnTo>
                    <a:pt x="15" y="509"/>
                  </a:lnTo>
                  <a:lnTo>
                    <a:pt x="15" y="509"/>
                  </a:lnTo>
                  <a:lnTo>
                    <a:pt x="24" y="525"/>
                  </a:lnTo>
                  <a:lnTo>
                    <a:pt x="33" y="537"/>
                  </a:lnTo>
                  <a:lnTo>
                    <a:pt x="45" y="546"/>
                  </a:lnTo>
                  <a:lnTo>
                    <a:pt x="57" y="554"/>
                  </a:lnTo>
                  <a:lnTo>
                    <a:pt x="57" y="554"/>
                  </a:lnTo>
                  <a:lnTo>
                    <a:pt x="72" y="561"/>
                  </a:lnTo>
                  <a:lnTo>
                    <a:pt x="91" y="566"/>
                  </a:lnTo>
                  <a:lnTo>
                    <a:pt x="114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60" y="570"/>
                  </a:lnTo>
                  <a:lnTo>
                    <a:pt x="183" y="566"/>
                  </a:lnTo>
                  <a:lnTo>
                    <a:pt x="207" y="563"/>
                  </a:lnTo>
                  <a:lnTo>
                    <a:pt x="229" y="556"/>
                  </a:lnTo>
                  <a:lnTo>
                    <a:pt x="229" y="449"/>
                  </a:lnTo>
                  <a:lnTo>
                    <a:pt x="229" y="449"/>
                  </a:lnTo>
                  <a:lnTo>
                    <a:pt x="222" y="451"/>
                  </a:lnTo>
                  <a:lnTo>
                    <a:pt x="210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78" y="452"/>
                  </a:lnTo>
                  <a:lnTo>
                    <a:pt x="171" y="447"/>
                  </a:lnTo>
                  <a:lnTo>
                    <a:pt x="167" y="444"/>
                  </a:lnTo>
                  <a:lnTo>
                    <a:pt x="164" y="440"/>
                  </a:lnTo>
                  <a:lnTo>
                    <a:pt x="164" y="440"/>
                  </a:lnTo>
                  <a:lnTo>
                    <a:pt x="162" y="435"/>
                  </a:lnTo>
                  <a:lnTo>
                    <a:pt x="160" y="426"/>
                  </a:lnTo>
                  <a:lnTo>
                    <a:pt x="159" y="404"/>
                  </a:lnTo>
                  <a:lnTo>
                    <a:pt x="159" y="252"/>
                  </a:lnTo>
                  <a:lnTo>
                    <a:pt x="229" y="252"/>
                  </a:lnTo>
                  <a:lnTo>
                    <a:pt x="229" y="132"/>
                  </a:lnTo>
                  <a:lnTo>
                    <a:pt x="159" y="132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Rectangle 11"/>
            <p:cNvSpPr>
              <a:spLocks noChangeArrowheads="1"/>
            </p:cNvSpPr>
            <p:nvPr userDrawn="1"/>
          </p:nvSpPr>
          <p:spPr bwMode="auto">
            <a:xfrm>
              <a:off x="5187" y="1510"/>
              <a:ext cx="80" cy="44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37" y="5321603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37" y="1562986"/>
            <a:ext cx="5486400" cy="37426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37" y="5911702"/>
            <a:ext cx="5486400" cy="4518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87A0A3CE-DA05-4C91-B3ED-C82DC3AE5DCB}" type="datetime1">
              <a:rPr lang="en-US" smtClean="0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C66CE5C2-E866-4A58-8849-9B3AB7D4BA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section indicator OR presentation name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AB5C9A78-B3BA-4495-9A10-9E08AFB91DD3}" type="datetime1">
              <a:rPr lang="en-US" smtClean="0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/>
              </a:gs>
              <a:gs pos="100000">
                <a:srgbClr val="00539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356350"/>
            <a:ext cx="1246188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B6DF3976-FBC3-4703-87DD-3D20159A79CA}" type="datetime1">
              <a:rPr lang="en-US" smtClean="0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24603" y="6356350"/>
            <a:ext cx="819397" cy="365125"/>
          </a:xfrm>
        </p:spPr>
        <p:txBody>
          <a:bodyPr/>
          <a:lstStyle>
            <a:lvl1pPr algn="ctr"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88048C6-2B67-4DB5-B7E6-7FFBE46B9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2120678"/>
            <a:ext cx="8324850" cy="722376"/>
          </a:xfrm>
        </p:spPr>
        <p:txBody>
          <a:bodyPr anchor="t">
            <a:normAutofit/>
          </a:bodyPr>
          <a:lstStyle>
            <a:lvl1pPr algn="ctr">
              <a:defRPr sz="3700" b="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0" y="1651849"/>
            <a:ext cx="8324850" cy="466344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rot="5400000">
            <a:off x="4898232" y="3429795"/>
            <a:ext cx="6858000" cy="158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2833688"/>
            <a:ext cx="9144000" cy="158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549" y="1600200"/>
            <a:ext cx="400507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510" y="1600200"/>
            <a:ext cx="400507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714F26EB-E4CA-482F-9C4E-2B639D601241}" type="datetime1">
              <a:rPr lang="en-US" smtClean="0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1D1809B7-0560-431F-8302-1222357228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814" y="1535113"/>
            <a:ext cx="4005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814" y="2174875"/>
            <a:ext cx="4005072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16295" y="1535113"/>
            <a:ext cx="4005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16295" y="2174875"/>
            <a:ext cx="4005072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89F164F2-33EF-4FED-8738-DB9A092CFD15}" type="datetime1">
              <a:rPr lang="en-US" smtClean="0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3D57BBE4-8ADF-46BC-BBCB-D3603382C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3CA667C9-AEED-48A1-AAF7-22488EC3E4EA}" type="datetime1">
              <a:rPr lang="en-US" smtClean="0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E87E01D3-8E5A-4CBD-8564-02D2935D09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section indicator OR presentation name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386913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B842B256-93C7-4712-93FB-20AFE9A9638E}" type="datetime1">
              <a:rPr lang="en-US" smtClean="0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943789" y="6633498"/>
            <a:ext cx="346869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rot="5400000" flipH="1" flipV="1">
            <a:off x="4696980" y="6623482"/>
            <a:ext cx="46903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rot="5400000" flipH="1" flipV="1">
            <a:off x="8178463" y="6623481"/>
            <a:ext cx="46903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7225964" y="6509730"/>
            <a:ext cx="25153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4"/>
          <p:cNvGrpSpPr>
            <a:grpSpLocks noChangeAspect="1"/>
          </p:cNvGrpSpPr>
          <p:nvPr userDrawn="1"/>
        </p:nvGrpSpPr>
        <p:grpSpPr bwMode="auto">
          <a:xfrm>
            <a:off x="8459788" y="6491288"/>
            <a:ext cx="641350" cy="282575"/>
            <a:chOff x="5329" y="4089"/>
            <a:chExt cx="404" cy="178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29" y="4089"/>
              <a:ext cx="404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5329" y="4089"/>
              <a:ext cx="275" cy="88"/>
            </a:xfrm>
            <a:custGeom>
              <a:avLst/>
              <a:gdLst/>
              <a:ahLst/>
              <a:cxnLst>
                <a:cxn ang="0">
                  <a:pos x="805" y="128"/>
                </a:cxn>
                <a:cxn ang="0">
                  <a:pos x="993" y="128"/>
                </a:cxn>
                <a:cxn ang="0">
                  <a:pos x="946" y="8"/>
                </a:cxn>
                <a:cxn ang="0">
                  <a:pos x="697" y="8"/>
                </a:cxn>
                <a:cxn ang="0">
                  <a:pos x="488" y="93"/>
                </a:cxn>
                <a:cxn ang="0">
                  <a:pos x="533" y="104"/>
                </a:cxn>
                <a:cxn ang="0">
                  <a:pos x="557" y="125"/>
                </a:cxn>
                <a:cxn ang="0">
                  <a:pos x="569" y="164"/>
                </a:cxn>
                <a:cxn ang="0">
                  <a:pos x="567" y="199"/>
                </a:cxn>
                <a:cxn ang="0">
                  <a:pos x="554" y="234"/>
                </a:cxn>
                <a:cxn ang="0">
                  <a:pos x="527" y="252"/>
                </a:cxn>
                <a:cxn ang="0">
                  <a:pos x="455" y="257"/>
                </a:cxn>
                <a:cxn ang="0">
                  <a:pos x="502" y="343"/>
                </a:cxn>
                <a:cxn ang="0">
                  <a:pos x="579" y="332"/>
                </a:cxn>
                <a:cxn ang="0">
                  <a:pos x="632" y="297"/>
                </a:cxn>
                <a:cxn ang="0">
                  <a:pos x="663" y="245"/>
                </a:cxn>
                <a:cxn ang="0">
                  <a:pos x="673" y="175"/>
                </a:cxn>
                <a:cxn ang="0">
                  <a:pos x="669" y="128"/>
                </a:cxn>
                <a:cxn ang="0">
                  <a:pos x="648" y="72"/>
                </a:cxn>
                <a:cxn ang="0">
                  <a:pos x="607" y="30"/>
                </a:cxn>
                <a:cxn ang="0">
                  <a:pos x="542" y="9"/>
                </a:cxn>
                <a:cxn ang="0">
                  <a:pos x="323" y="132"/>
                </a:cxn>
                <a:cxn ang="0">
                  <a:pos x="314" y="89"/>
                </a:cxn>
                <a:cxn ang="0">
                  <a:pos x="288" y="43"/>
                </a:cxn>
                <a:cxn ang="0">
                  <a:pos x="245" y="14"/>
                </a:cxn>
                <a:cxn ang="0">
                  <a:pos x="187" y="0"/>
                </a:cxn>
                <a:cxn ang="0">
                  <a:pos x="134" y="3"/>
                </a:cxn>
                <a:cxn ang="0">
                  <a:pos x="72" y="27"/>
                </a:cxn>
                <a:cxn ang="0">
                  <a:pos x="27" y="73"/>
                </a:cxn>
                <a:cxn ang="0">
                  <a:pos x="3" y="138"/>
                </a:cxn>
                <a:cxn ang="0">
                  <a:pos x="1" y="194"/>
                </a:cxn>
                <a:cxn ang="0">
                  <a:pos x="18" y="260"/>
                </a:cxn>
                <a:cxn ang="0">
                  <a:pos x="56" y="312"/>
                </a:cxn>
                <a:cxn ang="0">
                  <a:pos x="114" y="343"/>
                </a:cxn>
                <a:cxn ang="0">
                  <a:pos x="171" y="351"/>
                </a:cxn>
                <a:cxn ang="0">
                  <a:pos x="236" y="338"/>
                </a:cxn>
                <a:cxn ang="0">
                  <a:pos x="284" y="306"/>
                </a:cxn>
                <a:cxn ang="0">
                  <a:pos x="314" y="262"/>
                </a:cxn>
                <a:cxn ang="0">
                  <a:pos x="324" y="212"/>
                </a:cxn>
                <a:cxn ang="0">
                  <a:pos x="217" y="234"/>
                </a:cxn>
                <a:cxn ang="0">
                  <a:pos x="191" y="263"/>
                </a:cxn>
                <a:cxn ang="0">
                  <a:pos x="160" y="267"/>
                </a:cxn>
                <a:cxn ang="0">
                  <a:pos x="131" y="255"/>
                </a:cxn>
                <a:cxn ang="0">
                  <a:pos x="114" y="231"/>
                </a:cxn>
                <a:cxn ang="0">
                  <a:pos x="104" y="175"/>
                </a:cxn>
                <a:cxn ang="0">
                  <a:pos x="112" y="126"/>
                </a:cxn>
                <a:cxn ang="0">
                  <a:pos x="127" y="100"/>
                </a:cxn>
                <a:cxn ang="0">
                  <a:pos x="152" y="85"/>
                </a:cxn>
                <a:cxn ang="0">
                  <a:pos x="176" y="84"/>
                </a:cxn>
                <a:cxn ang="0">
                  <a:pos x="200" y="92"/>
                </a:cxn>
                <a:cxn ang="0">
                  <a:pos x="219" y="120"/>
                </a:cxn>
              </a:cxnLst>
              <a:rect l="0" t="0" r="r" b="b"/>
              <a:pathLst>
                <a:path w="1099" h="351">
                  <a:moveTo>
                    <a:pt x="697" y="343"/>
                  </a:moveTo>
                  <a:lnTo>
                    <a:pt x="802" y="343"/>
                  </a:lnTo>
                  <a:lnTo>
                    <a:pt x="802" y="128"/>
                  </a:lnTo>
                  <a:lnTo>
                    <a:pt x="805" y="128"/>
                  </a:lnTo>
                  <a:lnTo>
                    <a:pt x="850" y="343"/>
                  </a:lnTo>
                  <a:lnTo>
                    <a:pt x="942" y="343"/>
                  </a:lnTo>
                  <a:lnTo>
                    <a:pt x="991" y="128"/>
                  </a:lnTo>
                  <a:lnTo>
                    <a:pt x="993" y="128"/>
                  </a:lnTo>
                  <a:lnTo>
                    <a:pt x="993" y="301"/>
                  </a:lnTo>
                  <a:lnTo>
                    <a:pt x="1099" y="301"/>
                  </a:lnTo>
                  <a:lnTo>
                    <a:pt x="1099" y="8"/>
                  </a:lnTo>
                  <a:lnTo>
                    <a:pt x="946" y="8"/>
                  </a:lnTo>
                  <a:lnTo>
                    <a:pt x="898" y="205"/>
                  </a:lnTo>
                  <a:lnTo>
                    <a:pt x="897" y="205"/>
                  </a:lnTo>
                  <a:lnTo>
                    <a:pt x="849" y="8"/>
                  </a:lnTo>
                  <a:lnTo>
                    <a:pt x="697" y="8"/>
                  </a:lnTo>
                  <a:lnTo>
                    <a:pt x="697" y="343"/>
                  </a:lnTo>
                  <a:close/>
                  <a:moveTo>
                    <a:pt x="455" y="93"/>
                  </a:moveTo>
                  <a:lnTo>
                    <a:pt x="488" y="93"/>
                  </a:lnTo>
                  <a:lnTo>
                    <a:pt x="488" y="93"/>
                  </a:lnTo>
                  <a:lnTo>
                    <a:pt x="502" y="95"/>
                  </a:lnTo>
                  <a:lnTo>
                    <a:pt x="514" y="96"/>
                  </a:lnTo>
                  <a:lnTo>
                    <a:pt x="524" y="99"/>
                  </a:lnTo>
                  <a:lnTo>
                    <a:pt x="533" y="104"/>
                  </a:lnTo>
                  <a:lnTo>
                    <a:pt x="541" y="108"/>
                  </a:lnTo>
                  <a:lnTo>
                    <a:pt x="548" y="114"/>
                  </a:lnTo>
                  <a:lnTo>
                    <a:pt x="552" y="120"/>
                  </a:lnTo>
                  <a:lnTo>
                    <a:pt x="557" y="125"/>
                  </a:lnTo>
                  <a:lnTo>
                    <a:pt x="561" y="132"/>
                  </a:lnTo>
                  <a:lnTo>
                    <a:pt x="564" y="139"/>
                  </a:lnTo>
                  <a:lnTo>
                    <a:pt x="568" y="153"/>
                  </a:lnTo>
                  <a:lnTo>
                    <a:pt x="569" y="164"/>
                  </a:lnTo>
                  <a:lnTo>
                    <a:pt x="571" y="173"/>
                  </a:lnTo>
                  <a:lnTo>
                    <a:pt x="571" y="173"/>
                  </a:lnTo>
                  <a:lnTo>
                    <a:pt x="569" y="186"/>
                  </a:lnTo>
                  <a:lnTo>
                    <a:pt x="567" y="199"/>
                  </a:lnTo>
                  <a:lnTo>
                    <a:pt x="564" y="214"/>
                  </a:lnTo>
                  <a:lnTo>
                    <a:pt x="560" y="221"/>
                  </a:lnTo>
                  <a:lnTo>
                    <a:pt x="557" y="227"/>
                  </a:lnTo>
                  <a:lnTo>
                    <a:pt x="554" y="234"/>
                  </a:lnTo>
                  <a:lnTo>
                    <a:pt x="548" y="239"/>
                  </a:lnTo>
                  <a:lnTo>
                    <a:pt x="542" y="244"/>
                  </a:lnTo>
                  <a:lnTo>
                    <a:pt x="535" y="248"/>
                  </a:lnTo>
                  <a:lnTo>
                    <a:pt x="527" y="252"/>
                  </a:lnTo>
                  <a:lnTo>
                    <a:pt x="518" y="255"/>
                  </a:lnTo>
                  <a:lnTo>
                    <a:pt x="508" y="256"/>
                  </a:lnTo>
                  <a:lnTo>
                    <a:pt x="496" y="257"/>
                  </a:lnTo>
                  <a:lnTo>
                    <a:pt x="455" y="257"/>
                  </a:lnTo>
                  <a:lnTo>
                    <a:pt x="455" y="93"/>
                  </a:lnTo>
                  <a:close/>
                  <a:moveTo>
                    <a:pt x="352" y="343"/>
                  </a:moveTo>
                  <a:lnTo>
                    <a:pt x="502" y="343"/>
                  </a:lnTo>
                  <a:lnTo>
                    <a:pt x="502" y="343"/>
                  </a:lnTo>
                  <a:lnTo>
                    <a:pt x="523" y="343"/>
                  </a:lnTo>
                  <a:lnTo>
                    <a:pt x="543" y="341"/>
                  </a:lnTo>
                  <a:lnTo>
                    <a:pt x="561" y="336"/>
                  </a:lnTo>
                  <a:lnTo>
                    <a:pt x="579" y="332"/>
                  </a:lnTo>
                  <a:lnTo>
                    <a:pt x="593" y="325"/>
                  </a:lnTo>
                  <a:lnTo>
                    <a:pt x="608" y="317"/>
                  </a:lnTo>
                  <a:lnTo>
                    <a:pt x="621" y="308"/>
                  </a:lnTo>
                  <a:lnTo>
                    <a:pt x="632" y="297"/>
                  </a:lnTo>
                  <a:lnTo>
                    <a:pt x="641" y="286"/>
                  </a:lnTo>
                  <a:lnTo>
                    <a:pt x="651" y="273"/>
                  </a:lnTo>
                  <a:lnTo>
                    <a:pt x="657" y="260"/>
                  </a:lnTo>
                  <a:lnTo>
                    <a:pt x="663" y="245"/>
                  </a:lnTo>
                  <a:lnTo>
                    <a:pt x="668" y="229"/>
                  </a:lnTo>
                  <a:lnTo>
                    <a:pt x="671" y="212"/>
                  </a:lnTo>
                  <a:lnTo>
                    <a:pt x="673" y="194"/>
                  </a:lnTo>
                  <a:lnTo>
                    <a:pt x="673" y="175"/>
                  </a:lnTo>
                  <a:lnTo>
                    <a:pt x="673" y="175"/>
                  </a:lnTo>
                  <a:lnTo>
                    <a:pt x="673" y="159"/>
                  </a:lnTo>
                  <a:lnTo>
                    <a:pt x="672" y="144"/>
                  </a:lnTo>
                  <a:lnTo>
                    <a:pt x="669" y="128"/>
                  </a:lnTo>
                  <a:lnTo>
                    <a:pt x="665" y="113"/>
                  </a:lnTo>
                  <a:lnTo>
                    <a:pt x="661" y="99"/>
                  </a:lnTo>
                  <a:lnTo>
                    <a:pt x="655" y="84"/>
                  </a:lnTo>
                  <a:lnTo>
                    <a:pt x="648" y="72"/>
                  </a:lnTo>
                  <a:lnTo>
                    <a:pt x="640" y="59"/>
                  </a:lnTo>
                  <a:lnTo>
                    <a:pt x="630" y="48"/>
                  </a:lnTo>
                  <a:lnTo>
                    <a:pt x="620" y="39"/>
                  </a:lnTo>
                  <a:lnTo>
                    <a:pt x="607" y="30"/>
                  </a:lnTo>
                  <a:lnTo>
                    <a:pt x="593" y="22"/>
                  </a:lnTo>
                  <a:lnTo>
                    <a:pt x="577" y="16"/>
                  </a:lnTo>
                  <a:lnTo>
                    <a:pt x="560" y="11"/>
                  </a:lnTo>
                  <a:lnTo>
                    <a:pt x="542" y="9"/>
                  </a:lnTo>
                  <a:lnTo>
                    <a:pt x="522" y="8"/>
                  </a:lnTo>
                  <a:lnTo>
                    <a:pt x="352" y="8"/>
                  </a:lnTo>
                  <a:lnTo>
                    <a:pt x="352" y="343"/>
                  </a:lnTo>
                  <a:close/>
                  <a:moveTo>
                    <a:pt x="323" y="132"/>
                  </a:moveTo>
                  <a:lnTo>
                    <a:pt x="323" y="132"/>
                  </a:lnTo>
                  <a:lnTo>
                    <a:pt x="321" y="117"/>
                  </a:lnTo>
                  <a:lnTo>
                    <a:pt x="317" y="103"/>
                  </a:lnTo>
                  <a:lnTo>
                    <a:pt x="314" y="89"/>
                  </a:lnTo>
                  <a:lnTo>
                    <a:pt x="308" y="76"/>
                  </a:lnTo>
                  <a:lnTo>
                    <a:pt x="302" y="65"/>
                  </a:lnTo>
                  <a:lnTo>
                    <a:pt x="296" y="54"/>
                  </a:lnTo>
                  <a:lnTo>
                    <a:pt x="288" y="43"/>
                  </a:lnTo>
                  <a:lnTo>
                    <a:pt x="278" y="35"/>
                  </a:lnTo>
                  <a:lnTo>
                    <a:pt x="268" y="27"/>
                  </a:lnTo>
                  <a:lnTo>
                    <a:pt x="257" y="19"/>
                  </a:lnTo>
                  <a:lnTo>
                    <a:pt x="245" y="14"/>
                  </a:lnTo>
                  <a:lnTo>
                    <a:pt x="233" y="9"/>
                  </a:lnTo>
                  <a:lnTo>
                    <a:pt x="218" y="5"/>
                  </a:lnTo>
                  <a:lnTo>
                    <a:pt x="203" y="2"/>
                  </a:lnTo>
                  <a:lnTo>
                    <a:pt x="187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52" y="0"/>
                  </a:lnTo>
                  <a:lnTo>
                    <a:pt x="134" y="3"/>
                  </a:lnTo>
                  <a:lnTo>
                    <a:pt x="116" y="7"/>
                  </a:lnTo>
                  <a:lnTo>
                    <a:pt x="100" y="13"/>
                  </a:lnTo>
                  <a:lnTo>
                    <a:pt x="86" y="19"/>
                  </a:lnTo>
                  <a:lnTo>
                    <a:pt x="72" y="27"/>
                  </a:lnTo>
                  <a:lnTo>
                    <a:pt x="58" y="38"/>
                  </a:lnTo>
                  <a:lnTo>
                    <a:pt x="47" y="48"/>
                  </a:lnTo>
                  <a:lnTo>
                    <a:pt x="37" y="60"/>
                  </a:lnTo>
                  <a:lnTo>
                    <a:pt x="27" y="73"/>
                  </a:lnTo>
                  <a:lnTo>
                    <a:pt x="19" y="88"/>
                  </a:lnTo>
                  <a:lnTo>
                    <a:pt x="13" y="104"/>
                  </a:lnTo>
                  <a:lnTo>
                    <a:pt x="7" y="120"/>
                  </a:lnTo>
                  <a:lnTo>
                    <a:pt x="3" y="138"/>
                  </a:lnTo>
                  <a:lnTo>
                    <a:pt x="1" y="156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" y="194"/>
                  </a:lnTo>
                  <a:lnTo>
                    <a:pt x="3" y="212"/>
                  </a:lnTo>
                  <a:lnTo>
                    <a:pt x="7" y="229"/>
                  </a:lnTo>
                  <a:lnTo>
                    <a:pt x="11" y="245"/>
                  </a:lnTo>
                  <a:lnTo>
                    <a:pt x="18" y="260"/>
                  </a:lnTo>
                  <a:lnTo>
                    <a:pt x="25" y="275"/>
                  </a:lnTo>
                  <a:lnTo>
                    <a:pt x="34" y="288"/>
                  </a:lnTo>
                  <a:lnTo>
                    <a:pt x="45" y="301"/>
                  </a:lnTo>
                  <a:lnTo>
                    <a:pt x="56" y="312"/>
                  </a:lnTo>
                  <a:lnTo>
                    <a:pt x="70" y="321"/>
                  </a:lnTo>
                  <a:lnTo>
                    <a:pt x="83" y="330"/>
                  </a:lnTo>
                  <a:lnTo>
                    <a:pt x="98" y="337"/>
                  </a:lnTo>
                  <a:lnTo>
                    <a:pt x="114" y="343"/>
                  </a:lnTo>
                  <a:lnTo>
                    <a:pt x="132" y="347"/>
                  </a:lnTo>
                  <a:lnTo>
                    <a:pt x="151" y="350"/>
                  </a:lnTo>
                  <a:lnTo>
                    <a:pt x="171" y="351"/>
                  </a:lnTo>
                  <a:lnTo>
                    <a:pt x="171" y="351"/>
                  </a:lnTo>
                  <a:lnTo>
                    <a:pt x="188" y="351"/>
                  </a:lnTo>
                  <a:lnTo>
                    <a:pt x="205" y="347"/>
                  </a:lnTo>
                  <a:lnTo>
                    <a:pt x="221" y="344"/>
                  </a:lnTo>
                  <a:lnTo>
                    <a:pt x="236" y="338"/>
                  </a:lnTo>
                  <a:lnTo>
                    <a:pt x="250" y="333"/>
                  </a:lnTo>
                  <a:lnTo>
                    <a:pt x="262" y="325"/>
                  </a:lnTo>
                  <a:lnTo>
                    <a:pt x="274" y="317"/>
                  </a:lnTo>
                  <a:lnTo>
                    <a:pt x="284" y="306"/>
                  </a:lnTo>
                  <a:lnTo>
                    <a:pt x="293" y="296"/>
                  </a:lnTo>
                  <a:lnTo>
                    <a:pt x="301" y="286"/>
                  </a:lnTo>
                  <a:lnTo>
                    <a:pt x="308" y="273"/>
                  </a:lnTo>
                  <a:lnTo>
                    <a:pt x="314" y="262"/>
                  </a:lnTo>
                  <a:lnTo>
                    <a:pt x="318" y="249"/>
                  </a:lnTo>
                  <a:lnTo>
                    <a:pt x="322" y="237"/>
                  </a:lnTo>
                  <a:lnTo>
                    <a:pt x="324" y="224"/>
                  </a:lnTo>
                  <a:lnTo>
                    <a:pt x="324" y="212"/>
                  </a:lnTo>
                  <a:lnTo>
                    <a:pt x="223" y="212"/>
                  </a:lnTo>
                  <a:lnTo>
                    <a:pt x="223" y="212"/>
                  </a:lnTo>
                  <a:lnTo>
                    <a:pt x="220" y="223"/>
                  </a:lnTo>
                  <a:lnTo>
                    <a:pt x="217" y="234"/>
                  </a:lnTo>
                  <a:lnTo>
                    <a:pt x="212" y="243"/>
                  </a:lnTo>
                  <a:lnTo>
                    <a:pt x="207" y="252"/>
                  </a:lnTo>
                  <a:lnTo>
                    <a:pt x="199" y="259"/>
                  </a:lnTo>
                  <a:lnTo>
                    <a:pt x="191" y="263"/>
                  </a:lnTo>
                  <a:lnTo>
                    <a:pt x="180" y="267"/>
                  </a:lnTo>
                  <a:lnTo>
                    <a:pt x="168" y="268"/>
                  </a:lnTo>
                  <a:lnTo>
                    <a:pt x="168" y="268"/>
                  </a:lnTo>
                  <a:lnTo>
                    <a:pt x="160" y="267"/>
                  </a:lnTo>
                  <a:lnTo>
                    <a:pt x="152" y="265"/>
                  </a:lnTo>
                  <a:lnTo>
                    <a:pt x="144" y="263"/>
                  </a:lnTo>
                  <a:lnTo>
                    <a:pt x="138" y="260"/>
                  </a:lnTo>
                  <a:lnTo>
                    <a:pt x="131" y="255"/>
                  </a:lnTo>
                  <a:lnTo>
                    <a:pt x="127" y="251"/>
                  </a:lnTo>
                  <a:lnTo>
                    <a:pt x="122" y="245"/>
                  </a:lnTo>
                  <a:lnTo>
                    <a:pt x="118" y="238"/>
                  </a:lnTo>
                  <a:lnTo>
                    <a:pt x="114" y="231"/>
                  </a:lnTo>
                  <a:lnTo>
                    <a:pt x="112" y="224"/>
                  </a:lnTo>
                  <a:lnTo>
                    <a:pt x="107" y="208"/>
                  </a:lnTo>
                  <a:lnTo>
                    <a:pt x="105" y="193"/>
                  </a:lnTo>
                  <a:lnTo>
                    <a:pt x="104" y="175"/>
                  </a:lnTo>
                  <a:lnTo>
                    <a:pt x="104" y="175"/>
                  </a:lnTo>
                  <a:lnTo>
                    <a:pt x="105" y="158"/>
                  </a:lnTo>
                  <a:lnTo>
                    <a:pt x="107" y="142"/>
                  </a:lnTo>
                  <a:lnTo>
                    <a:pt x="112" y="126"/>
                  </a:lnTo>
                  <a:lnTo>
                    <a:pt x="114" y="120"/>
                  </a:lnTo>
                  <a:lnTo>
                    <a:pt x="118" y="113"/>
                  </a:lnTo>
                  <a:lnTo>
                    <a:pt x="122" y="106"/>
                  </a:lnTo>
                  <a:lnTo>
                    <a:pt x="127" y="100"/>
                  </a:lnTo>
                  <a:lnTo>
                    <a:pt x="131" y="96"/>
                  </a:lnTo>
                  <a:lnTo>
                    <a:pt x="138" y="91"/>
                  </a:lnTo>
                  <a:lnTo>
                    <a:pt x="144" y="88"/>
                  </a:lnTo>
                  <a:lnTo>
                    <a:pt x="152" y="85"/>
                  </a:lnTo>
                  <a:lnTo>
                    <a:pt x="160" y="84"/>
                  </a:lnTo>
                  <a:lnTo>
                    <a:pt x="168" y="83"/>
                  </a:lnTo>
                  <a:lnTo>
                    <a:pt x="168" y="83"/>
                  </a:lnTo>
                  <a:lnTo>
                    <a:pt x="176" y="84"/>
                  </a:lnTo>
                  <a:lnTo>
                    <a:pt x="183" y="85"/>
                  </a:lnTo>
                  <a:lnTo>
                    <a:pt x="188" y="87"/>
                  </a:lnTo>
                  <a:lnTo>
                    <a:pt x="194" y="89"/>
                  </a:lnTo>
                  <a:lnTo>
                    <a:pt x="200" y="92"/>
                  </a:lnTo>
                  <a:lnTo>
                    <a:pt x="203" y="96"/>
                  </a:lnTo>
                  <a:lnTo>
                    <a:pt x="210" y="104"/>
                  </a:lnTo>
                  <a:lnTo>
                    <a:pt x="216" y="112"/>
                  </a:lnTo>
                  <a:lnTo>
                    <a:pt x="219" y="120"/>
                  </a:lnTo>
                  <a:lnTo>
                    <a:pt x="221" y="128"/>
                  </a:lnTo>
                  <a:lnTo>
                    <a:pt x="223" y="132"/>
                  </a:lnTo>
                  <a:lnTo>
                    <a:pt x="323" y="132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Rectangle 6"/>
            <p:cNvSpPr>
              <a:spLocks noChangeArrowheads="1"/>
            </p:cNvSpPr>
            <p:nvPr userDrawn="1"/>
          </p:nvSpPr>
          <p:spPr bwMode="auto">
            <a:xfrm>
              <a:off x="5577" y="4193"/>
              <a:ext cx="27" cy="71"/>
            </a:xfrm>
            <a:prstGeom prst="rect">
              <a:avLst/>
            </a:prstGeom>
            <a:solidFill>
              <a:srgbClr val="00559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5451" y="4191"/>
              <a:ext cx="117" cy="73"/>
            </a:xfrm>
            <a:custGeom>
              <a:avLst/>
              <a:gdLst/>
              <a:ahLst/>
              <a:cxnLst>
                <a:cxn ang="0">
                  <a:pos x="108" y="289"/>
                </a:cxn>
                <a:cxn ang="0">
                  <a:pos x="108" y="137"/>
                </a:cxn>
                <a:cxn ang="0">
                  <a:pos x="110" y="116"/>
                </a:cxn>
                <a:cxn ang="0">
                  <a:pos x="117" y="100"/>
                </a:cxn>
                <a:cxn ang="0">
                  <a:pos x="127" y="90"/>
                </a:cxn>
                <a:cxn ang="0">
                  <a:pos x="145" y="85"/>
                </a:cxn>
                <a:cxn ang="0">
                  <a:pos x="156" y="87"/>
                </a:cxn>
                <a:cxn ang="0">
                  <a:pos x="170" y="95"/>
                </a:cxn>
                <a:cxn ang="0">
                  <a:pos x="177" y="109"/>
                </a:cxn>
                <a:cxn ang="0">
                  <a:pos x="181" y="126"/>
                </a:cxn>
                <a:cxn ang="0">
                  <a:pos x="181" y="289"/>
                </a:cxn>
                <a:cxn ang="0">
                  <a:pos x="288" y="137"/>
                </a:cxn>
                <a:cxn ang="0">
                  <a:pos x="289" y="126"/>
                </a:cxn>
                <a:cxn ang="0">
                  <a:pos x="293" y="108"/>
                </a:cxn>
                <a:cxn ang="0">
                  <a:pos x="302" y="95"/>
                </a:cxn>
                <a:cxn ang="0">
                  <a:pos x="315" y="87"/>
                </a:cxn>
                <a:cxn ang="0">
                  <a:pos x="326" y="85"/>
                </a:cxn>
                <a:cxn ang="0">
                  <a:pos x="345" y="90"/>
                </a:cxn>
                <a:cxn ang="0">
                  <a:pos x="355" y="101"/>
                </a:cxn>
                <a:cxn ang="0">
                  <a:pos x="360" y="117"/>
                </a:cxn>
                <a:cxn ang="0">
                  <a:pos x="361" y="137"/>
                </a:cxn>
                <a:cxn ang="0">
                  <a:pos x="468" y="289"/>
                </a:cxn>
                <a:cxn ang="0">
                  <a:pos x="468" y="96"/>
                </a:cxn>
                <a:cxn ang="0">
                  <a:pos x="466" y="69"/>
                </a:cxn>
                <a:cxn ang="0">
                  <a:pos x="462" y="54"/>
                </a:cxn>
                <a:cxn ang="0">
                  <a:pos x="452" y="38"/>
                </a:cxn>
                <a:cxn ang="0">
                  <a:pos x="441" y="24"/>
                </a:cxn>
                <a:cxn ang="0">
                  <a:pos x="426" y="13"/>
                </a:cxn>
                <a:cxn ang="0">
                  <a:pos x="408" y="5"/>
                </a:cxn>
                <a:cxn ang="0">
                  <a:pos x="385" y="0"/>
                </a:cxn>
                <a:cxn ang="0">
                  <a:pos x="371" y="0"/>
                </a:cxn>
                <a:cxn ang="0">
                  <a:pos x="347" y="1"/>
                </a:cxn>
                <a:cxn ang="0">
                  <a:pos x="327" y="6"/>
                </a:cxn>
                <a:cxn ang="0">
                  <a:pos x="311" y="13"/>
                </a:cxn>
                <a:cxn ang="0">
                  <a:pos x="289" y="28"/>
                </a:cxn>
                <a:cxn ang="0">
                  <a:pos x="275" y="44"/>
                </a:cxn>
                <a:cxn ang="0">
                  <a:pos x="269" y="34"/>
                </a:cxn>
                <a:cxn ang="0">
                  <a:pos x="253" y="17"/>
                </a:cxn>
                <a:cxn ang="0">
                  <a:pos x="232" y="7"/>
                </a:cxn>
                <a:cxn ang="0">
                  <a:pos x="210" y="0"/>
                </a:cxn>
                <a:cxn ang="0">
                  <a:pos x="198" y="0"/>
                </a:cxn>
                <a:cxn ang="0">
                  <a:pos x="170" y="2"/>
                </a:cxn>
                <a:cxn ang="0">
                  <a:pos x="145" y="10"/>
                </a:cxn>
                <a:cxn ang="0">
                  <a:pos x="124" y="24"/>
                </a:cxn>
                <a:cxn ang="0">
                  <a:pos x="105" y="44"/>
                </a:cxn>
                <a:cxn ang="0">
                  <a:pos x="104" y="7"/>
                </a:cxn>
                <a:cxn ang="0">
                  <a:pos x="0" y="289"/>
                </a:cxn>
              </a:cxnLst>
              <a:rect l="0" t="0" r="r" b="b"/>
              <a:pathLst>
                <a:path w="468" h="289">
                  <a:moveTo>
                    <a:pt x="0" y="289"/>
                  </a:moveTo>
                  <a:lnTo>
                    <a:pt x="108" y="28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9" y="126"/>
                  </a:lnTo>
                  <a:lnTo>
                    <a:pt x="110" y="116"/>
                  </a:lnTo>
                  <a:lnTo>
                    <a:pt x="112" y="108"/>
                  </a:lnTo>
                  <a:lnTo>
                    <a:pt x="117" y="100"/>
                  </a:lnTo>
                  <a:lnTo>
                    <a:pt x="121" y="95"/>
                  </a:lnTo>
                  <a:lnTo>
                    <a:pt x="127" y="90"/>
                  </a:lnTo>
                  <a:lnTo>
                    <a:pt x="135" y="87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56" y="87"/>
                  </a:lnTo>
                  <a:lnTo>
                    <a:pt x="165" y="90"/>
                  </a:lnTo>
                  <a:lnTo>
                    <a:pt x="170" y="95"/>
                  </a:lnTo>
                  <a:lnTo>
                    <a:pt x="175" y="101"/>
                  </a:lnTo>
                  <a:lnTo>
                    <a:pt x="177" y="109"/>
                  </a:lnTo>
                  <a:lnTo>
                    <a:pt x="180" y="117"/>
                  </a:lnTo>
                  <a:lnTo>
                    <a:pt x="181" y="126"/>
                  </a:lnTo>
                  <a:lnTo>
                    <a:pt x="181" y="137"/>
                  </a:lnTo>
                  <a:lnTo>
                    <a:pt x="181" y="289"/>
                  </a:lnTo>
                  <a:lnTo>
                    <a:pt x="288" y="289"/>
                  </a:lnTo>
                  <a:lnTo>
                    <a:pt x="288" y="137"/>
                  </a:lnTo>
                  <a:lnTo>
                    <a:pt x="288" y="137"/>
                  </a:lnTo>
                  <a:lnTo>
                    <a:pt x="289" y="126"/>
                  </a:lnTo>
                  <a:lnTo>
                    <a:pt x="290" y="116"/>
                  </a:lnTo>
                  <a:lnTo>
                    <a:pt x="293" y="108"/>
                  </a:lnTo>
                  <a:lnTo>
                    <a:pt x="297" y="100"/>
                  </a:lnTo>
                  <a:lnTo>
                    <a:pt x="302" y="95"/>
                  </a:lnTo>
                  <a:lnTo>
                    <a:pt x="307" y="90"/>
                  </a:lnTo>
                  <a:lnTo>
                    <a:pt x="315" y="87"/>
                  </a:lnTo>
                  <a:lnTo>
                    <a:pt x="326" y="85"/>
                  </a:lnTo>
                  <a:lnTo>
                    <a:pt x="326" y="85"/>
                  </a:lnTo>
                  <a:lnTo>
                    <a:pt x="336" y="87"/>
                  </a:lnTo>
                  <a:lnTo>
                    <a:pt x="345" y="90"/>
                  </a:lnTo>
                  <a:lnTo>
                    <a:pt x="351" y="95"/>
                  </a:lnTo>
                  <a:lnTo>
                    <a:pt x="355" y="101"/>
                  </a:lnTo>
                  <a:lnTo>
                    <a:pt x="358" y="109"/>
                  </a:lnTo>
                  <a:lnTo>
                    <a:pt x="360" y="117"/>
                  </a:lnTo>
                  <a:lnTo>
                    <a:pt x="361" y="126"/>
                  </a:lnTo>
                  <a:lnTo>
                    <a:pt x="361" y="137"/>
                  </a:lnTo>
                  <a:lnTo>
                    <a:pt x="361" y="289"/>
                  </a:lnTo>
                  <a:lnTo>
                    <a:pt x="468" y="289"/>
                  </a:lnTo>
                  <a:lnTo>
                    <a:pt x="468" y="96"/>
                  </a:lnTo>
                  <a:lnTo>
                    <a:pt x="468" y="96"/>
                  </a:lnTo>
                  <a:lnTo>
                    <a:pt x="467" y="79"/>
                  </a:lnTo>
                  <a:lnTo>
                    <a:pt x="466" y="69"/>
                  </a:lnTo>
                  <a:lnTo>
                    <a:pt x="464" y="61"/>
                  </a:lnTo>
                  <a:lnTo>
                    <a:pt x="462" y="54"/>
                  </a:lnTo>
                  <a:lnTo>
                    <a:pt x="457" y="46"/>
                  </a:lnTo>
                  <a:lnTo>
                    <a:pt x="452" y="38"/>
                  </a:lnTo>
                  <a:lnTo>
                    <a:pt x="448" y="31"/>
                  </a:lnTo>
                  <a:lnTo>
                    <a:pt x="441" y="24"/>
                  </a:lnTo>
                  <a:lnTo>
                    <a:pt x="434" y="18"/>
                  </a:lnTo>
                  <a:lnTo>
                    <a:pt x="426" y="13"/>
                  </a:lnTo>
                  <a:lnTo>
                    <a:pt x="417" y="8"/>
                  </a:lnTo>
                  <a:lnTo>
                    <a:pt x="408" y="5"/>
                  </a:lnTo>
                  <a:lnTo>
                    <a:pt x="396" y="2"/>
                  </a:lnTo>
                  <a:lnTo>
                    <a:pt x="38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59" y="0"/>
                  </a:lnTo>
                  <a:lnTo>
                    <a:pt x="347" y="1"/>
                  </a:lnTo>
                  <a:lnTo>
                    <a:pt x="337" y="3"/>
                  </a:lnTo>
                  <a:lnTo>
                    <a:pt x="327" y="6"/>
                  </a:lnTo>
                  <a:lnTo>
                    <a:pt x="319" y="9"/>
                  </a:lnTo>
                  <a:lnTo>
                    <a:pt x="311" y="13"/>
                  </a:lnTo>
                  <a:lnTo>
                    <a:pt x="298" y="20"/>
                  </a:lnTo>
                  <a:lnTo>
                    <a:pt x="289" y="28"/>
                  </a:lnTo>
                  <a:lnTo>
                    <a:pt x="282" y="35"/>
                  </a:lnTo>
                  <a:lnTo>
                    <a:pt x="275" y="44"/>
                  </a:lnTo>
                  <a:lnTo>
                    <a:pt x="275" y="44"/>
                  </a:lnTo>
                  <a:lnTo>
                    <a:pt x="269" y="34"/>
                  </a:lnTo>
                  <a:lnTo>
                    <a:pt x="262" y="25"/>
                  </a:lnTo>
                  <a:lnTo>
                    <a:pt x="253" y="17"/>
                  </a:lnTo>
                  <a:lnTo>
                    <a:pt x="244" y="11"/>
                  </a:lnTo>
                  <a:lnTo>
                    <a:pt x="232" y="7"/>
                  </a:lnTo>
                  <a:lnTo>
                    <a:pt x="222" y="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84" y="0"/>
                  </a:lnTo>
                  <a:lnTo>
                    <a:pt x="170" y="2"/>
                  </a:lnTo>
                  <a:lnTo>
                    <a:pt x="158" y="6"/>
                  </a:lnTo>
                  <a:lnTo>
                    <a:pt x="145" y="10"/>
                  </a:lnTo>
                  <a:lnTo>
                    <a:pt x="134" y="16"/>
                  </a:lnTo>
                  <a:lnTo>
                    <a:pt x="124" y="24"/>
                  </a:lnTo>
                  <a:lnTo>
                    <a:pt x="115" y="33"/>
                  </a:lnTo>
                  <a:lnTo>
                    <a:pt x="105" y="44"/>
                  </a:lnTo>
                  <a:lnTo>
                    <a:pt x="104" y="44"/>
                  </a:lnTo>
                  <a:lnTo>
                    <a:pt x="104" y="7"/>
                  </a:lnTo>
                  <a:lnTo>
                    <a:pt x="0" y="7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5367" y="4178"/>
              <a:ext cx="78" cy="89"/>
            </a:xfrm>
            <a:custGeom>
              <a:avLst/>
              <a:gdLst/>
              <a:ahLst/>
              <a:cxnLst>
                <a:cxn ang="0">
                  <a:pos x="301" y="91"/>
                </a:cxn>
                <a:cxn ang="0">
                  <a:pos x="288" y="53"/>
                </a:cxn>
                <a:cxn ang="0">
                  <a:pos x="262" y="27"/>
                </a:cxn>
                <a:cxn ang="0">
                  <a:pos x="228" y="11"/>
                </a:cxn>
                <a:cxn ang="0">
                  <a:pos x="191" y="2"/>
                </a:cxn>
                <a:cxn ang="0">
                  <a:pos x="153" y="0"/>
                </a:cxn>
                <a:cxn ang="0">
                  <a:pos x="104" y="4"/>
                </a:cxn>
                <a:cxn ang="0">
                  <a:pos x="68" y="16"/>
                </a:cxn>
                <a:cxn ang="0">
                  <a:pos x="36" y="36"/>
                </a:cxn>
                <a:cxn ang="0">
                  <a:pos x="16" y="66"/>
                </a:cxn>
                <a:cxn ang="0">
                  <a:pos x="7" y="108"/>
                </a:cxn>
                <a:cxn ang="0">
                  <a:pos x="9" y="128"/>
                </a:cxn>
                <a:cxn ang="0">
                  <a:pos x="18" y="155"/>
                </a:cxn>
                <a:cxn ang="0">
                  <a:pos x="36" y="176"/>
                </a:cxn>
                <a:cxn ang="0">
                  <a:pos x="64" y="193"/>
                </a:cxn>
                <a:cxn ang="0">
                  <a:pos x="101" y="207"/>
                </a:cxn>
                <a:cxn ang="0">
                  <a:pos x="167" y="221"/>
                </a:cxn>
                <a:cxn ang="0">
                  <a:pos x="192" y="232"/>
                </a:cxn>
                <a:cxn ang="0">
                  <a:pos x="199" y="249"/>
                </a:cxn>
                <a:cxn ang="0">
                  <a:pos x="194" y="262"/>
                </a:cxn>
                <a:cxn ang="0">
                  <a:pos x="178" y="272"/>
                </a:cxn>
                <a:cxn ang="0">
                  <a:pos x="159" y="275"/>
                </a:cxn>
                <a:cxn ang="0">
                  <a:pos x="132" y="270"/>
                </a:cxn>
                <a:cxn ang="0">
                  <a:pos x="121" y="259"/>
                </a:cxn>
                <a:cxn ang="0">
                  <a:pos x="113" y="235"/>
                </a:cxn>
                <a:cxn ang="0">
                  <a:pos x="1" y="251"/>
                </a:cxn>
                <a:cxn ang="0">
                  <a:pos x="15" y="291"/>
                </a:cxn>
                <a:cxn ang="0">
                  <a:pos x="40" y="321"/>
                </a:cxn>
                <a:cxn ang="0">
                  <a:pos x="74" y="340"/>
                </a:cxn>
                <a:cxn ang="0">
                  <a:pos x="113" y="352"/>
                </a:cxn>
                <a:cxn ang="0">
                  <a:pos x="154" y="355"/>
                </a:cxn>
                <a:cxn ang="0">
                  <a:pos x="196" y="352"/>
                </a:cxn>
                <a:cxn ang="0">
                  <a:pos x="236" y="341"/>
                </a:cxn>
                <a:cxn ang="0">
                  <a:pos x="272" y="323"/>
                </a:cxn>
                <a:cxn ang="0">
                  <a:pos x="297" y="293"/>
                </a:cxn>
                <a:cxn ang="0">
                  <a:pos x="310" y="252"/>
                </a:cxn>
                <a:cxn ang="0">
                  <a:pos x="310" y="225"/>
                </a:cxn>
                <a:cxn ang="0">
                  <a:pos x="305" y="199"/>
                </a:cxn>
                <a:cxn ang="0">
                  <a:pos x="293" y="178"/>
                </a:cxn>
                <a:cxn ang="0">
                  <a:pos x="265" y="153"/>
                </a:cxn>
                <a:cxn ang="0">
                  <a:pos x="237" y="141"/>
                </a:cxn>
                <a:cxn ang="0">
                  <a:pos x="178" y="126"/>
                </a:cxn>
                <a:cxn ang="0">
                  <a:pos x="133" y="115"/>
                </a:cxn>
                <a:cxn ang="0">
                  <a:pos x="124" y="109"/>
                </a:cxn>
                <a:cxn ang="0">
                  <a:pos x="120" y="98"/>
                </a:cxn>
                <a:cxn ang="0">
                  <a:pos x="127" y="79"/>
                </a:cxn>
                <a:cxn ang="0">
                  <a:pos x="144" y="72"/>
                </a:cxn>
                <a:cxn ang="0">
                  <a:pos x="163" y="72"/>
                </a:cxn>
                <a:cxn ang="0">
                  <a:pos x="181" y="82"/>
                </a:cxn>
                <a:cxn ang="0">
                  <a:pos x="192" y="92"/>
                </a:cxn>
                <a:cxn ang="0">
                  <a:pos x="302" y="107"/>
                </a:cxn>
              </a:cxnLst>
              <a:rect l="0" t="0" r="r" b="b"/>
              <a:pathLst>
                <a:path w="310" h="355">
                  <a:moveTo>
                    <a:pt x="302" y="107"/>
                  </a:moveTo>
                  <a:lnTo>
                    <a:pt x="302" y="107"/>
                  </a:lnTo>
                  <a:lnTo>
                    <a:pt x="301" y="91"/>
                  </a:lnTo>
                  <a:lnTo>
                    <a:pt x="298" y="77"/>
                  </a:lnTo>
                  <a:lnTo>
                    <a:pt x="293" y="65"/>
                  </a:lnTo>
                  <a:lnTo>
                    <a:pt x="288" y="53"/>
                  </a:lnTo>
                  <a:lnTo>
                    <a:pt x="280" y="44"/>
                  </a:lnTo>
                  <a:lnTo>
                    <a:pt x="272" y="35"/>
                  </a:lnTo>
                  <a:lnTo>
                    <a:pt x="262" y="27"/>
                  </a:lnTo>
                  <a:lnTo>
                    <a:pt x="251" y="21"/>
                  </a:lnTo>
                  <a:lnTo>
                    <a:pt x="241" y="16"/>
                  </a:lnTo>
                  <a:lnTo>
                    <a:pt x="228" y="11"/>
                  </a:lnTo>
                  <a:lnTo>
                    <a:pt x="217" y="8"/>
                  </a:lnTo>
                  <a:lnTo>
                    <a:pt x="204" y="4"/>
                  </a:lnTo>
                  <a:lnTo>
                    <a:pt x="191" y="2"/>
                  </a:lnTo>
                  <a:lnTo>
                    <a:pt x="178" y="1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29" y="1"/>
                  </a:lnTo>
                  <a:lnTo>
                    <a:pt x="116" y="3"/>
                  </a:lnTo>
                  <a:lnTo>
                    <a:pt x="104" y="4"/>
                  </a:lnTo>
                  <a:lnTo>
                    <a:pt x="91" y="8"/>
                  </a:lnTo>
                  <a:lnTo>
                    <a:pt x="80" y="11"/>
                  </a:lnTo>
                  <a:lnTo>
                    <a:pt x="68" y="16"/>
                  </a:lnTo>
                  <a:lnTo>
                    <a:pt x="57" y="21"/>
                  </a:lnTo>
                  <a:lnTo>
                    <a:pt x="47" y="28"/>
                  </a:lnTo>
                  <a:lnTo>
                    <a:pt x="36" y="36"/>
                  </a:lnTo>
                  <a:lnTo>
                    <a:pt x="28" y="45"/>
                  </a:lnTo>
                  <a:lnTo>
                    <a:pt x="22" y="54"/>
                  </a:lnTo>
                  <a:lnTo>
                    <a:pt x="16" y="66"/>
                  </a:lnTo>
                  <a:lnTo>
                    <a:pt x="11" y="78"/>
                  </a:lnTo>
                  <a:lnTo>
                    <a:pt x="8" y="92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8" y="118"/>
                  </a:lnTo>
                  <a:lnTo>
                    <a:pt x="9" y="128"/>
                  </a:lnTo>
                  <a:lnTo>
                    <a:pt x="11" y="137"/>
                  </a:lnTo>
                  <a:lnTo>
                    <a:pt x="15" y="147"/>
                  </a:lnTo>
                  <a:lnTo>
                    <a:pt x="18" y="155"/>
                  </a:lnTo>
                  <a:lnTo>
                    <a:pt x="24" y="162"/>
                  </a:lnTo>
                  <a:lnTo>
                    <a:pt x="30" y="169"/>
                  </a:lnTo>
                  <a:lnTo>
                    <a:pt x="36" y="176"/>
                  </a:lnTo>
                  <a:lnTo>
                    <a:pt x="44" y="182"/>
                  </a:lnTo>
                  <a:lnTo>
                    <a:pt x="54" y="188"/>
                  </a:lnTo>
                  <a:lnTo>
                    <a:pt x="64" y="193"/>
                  </a:lnTo>
                  <a:lnTo>
                    <a:pt x="75" y="198"/>
                  </a:lnTo>
                  <a:lnTo>
                    <a:pt x="88" y="202"/>
                  </a:lnTo>
                  <a:lnTo>
                    <a:pt x="101" y="207"/>
                  </a:lnTo>
                  <a:lnTo>
                    <a:pt x="133" y="214"/>
                  </a:lnTo>
                  <a:lnTo>
                    <a:pt x="133" y="214"/>
                  </a:lnTo>
                  <a:lnTo>
                    <a:pt x="167" y="221"/>
                  </a:lnTo>
                  <a:lnTo>
                    <a:pt x="178" y="224"/>
                  </a:lnTo>
                  <a:lnTo>
                    <a:pt x="186" y="227"/>
                  </a:lnTo>
                  <a:lnTo>
                    <a:pt x="192" y="232"/>
                  </a:lnTo>
                  <a:lnTo>
                    <a:pt x="195" y="237"/>
                  </a:lnTo>
                  <a:lnTo>
                    <a:pt x="197" y="242"/>
                  </a:lnTo>
                  <a:lnTo>
                    <a:pt x="199" y="249"/>
                  </a:lnTo>
                  <a:lnTo>
                    <a:pt x="199" y="249"/>
                  </a:lnTo>
                  <a:lnTo>
                    <a:pt x="197" y="256"/>
                  </a:lnTo>
                  <a:lnTo>
                    <a:pt x="194" y="262"/>
                  </a:lnTo>
                  <a:lnTo>
                    <a:pt x="189" y="266"/>
                  </a:lnTo>
                  <a:lnTo>
                    <a:pt x="184" y="270"/>
                  </a:lnTo>
                  <a:lnTo>
                    <a:pt x="178" y="272"/>
                  </a:lnTo>
                  <a:lnTo>
                    <a:pt x="171" y="274"/>
                  </a:lnTo>
                  <a:lnTo>
                    <a:pt x="159" y="275"/>
                  </a:lnTo>
                  <a:lnTo>
                    <a:pt x="159" y="275"/>
                  </a:lnTo>
                  <a:lnTo>
                    <a:pt x="148" y="274"/>
                  </a:lnTo>
                  <a:lnTo>
                    <a:pt x="139" y="273"/>
                  </a:lnTo>
                  <a:lnTo>
                    <a:pt x="132" y="270"/>
                  </a:lnTo>
                  <a:lnTo>
                    <a:pt x="127" y="266"/>
                  </a:lnTo>
                  <a:lnTo>
                    <a:pt x="127" y="266"/>
                  </a:lnTo>
                  <a:lnTo>
                    <a:pt x="121" y="259"/>
                  </a:lnTo>
                  <a:lnTo>
                    <a:pt x="116" y="251"/>
                  </a:lnTo>
                  <a:lnTo>
                    <a:pt x="114" y="244"/>
                  </a:lnTo>
                  <a:lnTo>
                    <a:pt x="113" y="235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1" y="251"/>
                  </a:lnTo>
                  <a:lnTo>
                    <a:pt x="4" y="266"/>
                  </a:lnTo>
                  <a:lnTo>
                    <a:pt x="9" y="279"/>
                  </a:lnTo>
                  <a:lnTo>
                    <a:pt x="15" y="291"/>
                  </a:lnTo>
                  <a:lnTo>
                    <a:pt x="22" y="301"/>
                  </a:lnTo>
                  <a:lnTo>
                    <a:pt x="31" y="312"/>
                  </a:lnTo>
                  <a:lnTo>
                    <a:pt x="40" y="321"/>
                  </a:lnTo>
                  <a:lnTo>
                    <a:pt x="50" y="328"/>
                  </a:lnTo>
                  <a:lnTo>
                    <a:pt x="62" y="334"/>
                  </a:lnTo>
                  <a:lnTo>
                    <a:pt x="74" y="340"/>
                  </a:lnTo>
                  <a:lnTo>
                    <a:pt x="87" y="345"/>
                  </a:lnTo>
                  <a:lnTo>
                    <a:pt x="99" y="348"/>
                  </a:lnTo>
                  <a:lnTo>
                    <a:pt x="113" y="352"/>
                  </a:lnTo>
                  <a:lnTo>
                    <a:pt x="127" y="353"/>
                  </a:lnTo>
                  <a:lnTo>
                    <a:pt x="140" y="354"/>
                  </a:lnTo>
                  <a:lnTo>
                    <a:pt x="154" y="355"/>
                  </a:lnTo>
                  <a:lnTo>
                    <a:pt x="154" y="355"/>
                  </a:lnTo>
                  <a:lnTo>
                    <a:pt x="183" y="354"/>
                  </a:lnTo>
                  <a:lnTo>
                    <a:pt x="196" y="352"/>
                  </a:lnTo>
                  <a:lnTo>
                    <a:pt x="210" y="349"/>
                  </a:lnTo>
                  <a:lnTo>
                    <a:pt x="224" y="346"/>
                  </a:lnTo>
                  <a:lnTo>
                    <a:pt x="236" y="341"/>
                  </a:lnTo>
                  <a:lnTo>
                    <a:pt x="249" y="337"/>
                  </a:lnTo>
                  <a:lnTo>
                    <a:pt x="260" y="330"/>
                  </a:lnTo>
                  <a:lnTo>
                    <a:pt x="272" y="323"/>
                  </a:lnTo>
                  <a:lnTo>
                    <a:pt x="281" y="314"/>
                  </a:lnTo>
                  <a:lnTo>
                    <a:pt x="290" y="305"/>
                  </a:lnTo>
                  <a:lnTo>
                    <a:pt x="297" y="293"/>
                  </a:lnTo>
                  <a:lnTo>
                    <a:pt x="302" y="281"/>
                  </a:lnTo>
                  <a:lnTo>
                    <a:pt x="307" y="267"/>
                  </a:lnTo>
                  <a:lnTo>
                    <a:pt x="310" y="252"/>
                  </a:lnTo>
                  <a:lnTo>
                    <a:pt x="310" y="235"/>
                  </a:lnTo>
                  <a:lnTo>
                    <a:pt x="310" y="235"/>
                  </a:lnTo>
                  <a:lnTo>
                    <a:pt x="310" y="225"/>
                  </a:lnTo>
                  <a:lnTo>
                    <a:pt x="309" y="216"/>
                  </a:lnTo>
                  <a:lnTo>
                    <a:pt x="307" y="208"/>
                  </a:lnTo>
                  <a:lnTo>
                    <a:pt x="305" y="199"/>
                  </a:lnTo>
                  <a:lnTo>
                    <a:pt x="301" y="192"/>
                  </a:lnTo>
                  <a:lnTo>
                    <a:pt x="298" y="185"/>
                  </a:lnTo>
                  <a:lnTo>
                    <a:pt x="293" y="178"/>
                  </a:lnTo>
                  <a:lnTo>
                    <a:pt x="289" y="173"/>
                  </a:lnTo>
                  <a:lnTo>
                    <a:pt x="277" y="162"/>
                  </a:lnTo>
                  <a:lnTo>
                    <a:pt x="265" y="153"/>
                  </a:lnTo>
                  <a:lnTo>
                    <a:pt x="252" y="147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22" y="136"/>
                  </a:lnTo>
                  <a:lnTo>
                    <a:pt x="208" y="133"/>
                  </a:lnTo>
                  <a:lnTo>
                    <a:pt x="178" y="126"/>
                  </a:lnTo>
                  <a:lnTo>
                    <a:pt x="153" y="121"/>
                  </a:lnTo>
                  <a:lnTo>
                    <a:pt x="143" y="118"/>
                  </a:lnTo>
                  <a:lnTo>
                    <a:pt x="133" y="115"/>
                  </a:lnTo>
                  <a:lnTo>
                    <a:pt x="133" y="115"/>
                  </a:lnTo>
                  <a:lnTo>
                    <a:pt x="129" y="112"/>
                  </a:lnTo>
                  <a:lnTo>
                    <a:pt x="124" y="109"/>
                  </a:lnTo>
                  <a:lnTo>
                    <a:pt x="121" y="104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21" y="90"/>
                  </a:lnTo>
                  <a:lnTo>
                    <a:pt x="123" y="84"/>
                  </a:lnTo>
                  <a:lnTo>
                    <a:pt x="127" y="79"/>
                  </a:lnTo>
                  <a:lnTo>
                    <a:pt x="131" y="76"/>
                  </a:lnTo>
                  <a:lnTo>
                    <a:pt x="137" y="74"/>
                  </a:lnTo>
                  <a:lnTo>
                    <a:pt x="144" y="72"/>
                  </a:lnTo>
                  <a:lnTo>
                    <a:pt x="156" y="71"/>
                  </a:lnTo>
                  <a:lnTo>
                    <a:pt x="156" y="71"/>
                  </a:lnTo>
                  <a:lnTo>
                    <a:pt x="163" y="72"/>
                  </a:lnTo>
                  <a:lnTo>
                    <a:pt x="170" y="74"/>
                  </a:lnTo>
                  <a:lnTo>
                    <a:pt x="176" y="77"/>
                  </a:lnTo>
                  <a:lnTo>
                    <a:pt x="181" y="82"/>
                  </a:lnTo>
                  <a:lnTo>
                    <a:pt x="181" y="82"/>
                  </a:lnTo>
                  <a:lnTo>
                    <a:pt x="187" y="86"/>
                  </a:lnTo>
                  <a:lnTo>
                    <a:pt x="192" y="92"/>
                  </a:lnTo>
                  <a:lnTo>
                    <a:pt x="194" y="99"/>
                  </a:lnTo>
                  <a:lnTo>
                    <a:pt x="195" y="107"/>
                  </a:lnTo>
                  <a:lnTo>
                    <a:pt x="302" y="107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5660" y="4165"/>
              <a:ext cx="73" cy="99"/>
            </a:xfrm>
            <a:custGeom>
              <a:avLst/>
              <a:gdLst/>
              <a:ahLst/>
              <a:cxnLst>
                <a:cxn ang="0">
                  <a:pos x="0" y="395"/>
                </a:cxn>
                <a:cxn ang="0">
                  <a:pos x="109" y="395"/>
                </a:cxn>
                <a:cxn ang="0">
                  <a:pos x="109" y="259"/>
                </a:cxn>
                <a:cxn ang="0">
                  <a:pos x="109" y="259"/>
                </a:cxn>
                <a:cxn ang="0">
                  <a:pos x="109" y="242"/>
                </a:cxn>
                <a:cxn ang="0">
                  <a:pos x="112" y="226"/>
                </a:cxn>
                <a:cxn ang="0">
                  <a:pos x="116" y="214"/>
                </a:cxn>
                <a:cxn ang="0">
                  <a:pos x="119" y="210"/>
                </a:cxn>
                <a:cxn ang="0">
                  <a:pos x="121" y="205"/>
                </a:cxn>
                <a:cxn ang="0">
                  <a:pos x="121" y="205"/>
                </a:cxn>
                <a:cxn ang="0">
                  <a:pos x="125" y="200"/>
                </a:cxn>
                <a:cxn ang="0">
                  <a:pos x="132" y="195"/>
                </a:cxn>
                <a:cxn ang="0">
                  <a:pos x="139" y="192"/>
                </a:cxn>
                <a:cxn ang="0">
                  <a:pos x="146" y="190"/>
                </a:cxn>
                <a:cxn ang="0">
                  <a:pos x="146" y="190"/>
                </a:cxn>
                <a:cxn ang="0">
                  <a:pos x="155" y="190"/>
                </a:cxn>
                <a:cxn ang="0">
                  <a:pos x="162" y="193"/>
                </a:cxn>
                <a:cxn ang="0">
                  <a:pos x="168" y="196"/>
                </a:cxn>
                <a:cxn ang="0">
                  <a:pos x="173" y="202"/>
                </a:cxn>
                <a:cxn ang="0">
                  <a:pos x="173" y="202"/>
                </a:cxn>
                <a:cxn ang="0">
                  <a:pos x="178" y="208"/>
                </a:cxn>
                <a:cxn ang="0">
                  <a:pos x="180" y="217"/>
                </a:cxn>
                <a:cxn ang="0">
                  <a:pos x="182" y="227"/>
                </a:cxn>
                <a:cxn ang="0">
                  <a:pos x="182" y="239"/>
                </a:cxn>
                <a:cxn ang="0">
                  <a:pos x="182" y="395"/>
                </a:cxn>
                <a:cxn ang="0">
                  <a:pos x="292" y="395"/>
                </a:cxn>
                <a:cxn ang="0">
                  <a:pos x="292" y="215"/>
                </a:cxn>
                <a:cxn ang="0">
                  <a:pos x="292" y="215"/>
                </a:cxn>
                <a:cxn ang="0">
                  <a:pos x="292" y="202"/>
                </a:cxn>
                <a:cxn ang="0">
                  <a:pos x="291" y="189"/>
                </a:cxn>
                <a:cxn ang="0">
                  <a:pos x="289" y="177"/>
                </a:cxn>
                <a:cxn ang="0">
                  <a:pos x="286" y="166"/>
                </a:cxn>
                <a:cxn ang="0">
                  <a:pos x="282" y="156"/>
                </a:cxn>
                <a:cxn ang="0">
                  <a:pos x="278" y="147"/>
                </a:cxn>
                <a:cxn ang="0">
                  <a:pos x="273" y="139"/>
                </a:cxn>
                <a:cxn ang="0">
                  <a:pos x="267" y="132"/>
                </a:cxn>
                <a:cxn ang="0">
                  <a:pos x="267" y="132"/>
                </a:cxn>
                <a:cxn ang="0">
                  <a:pos x="260" y="125"/>
                </a:cxn>
                <a:cxn ang="0">
                  <a:pos x="253" y="121"/>
                </a:cxn>
                <a:cxn ang="0">
                  <a:pos x="245" y="116"/>
                </a:cxn>
                <a:cxn ang="0">
                  <a:pos x="236" y="112"/>
                </a:cxn>
                <a:cxn ang="0">
                  <a:pos x="227" y="110"/>
                </a:cxn>
                <a:cxn ang="0">
                  <a:pos x="218" y="107"/>
                </a:cxn>
                <a:cxn ang="0">
                  <a:pos x="208" y="106"/>
                </a:cxn>
                <a:cxn ang="0">
                  <a:pos x="197" y="105"/>
                </a:cxn>
                <a:cxn ang="0">
                  <a:pos x="197" y="105"/>
                </a:cxn>
                <a:cxn ang="0">
                  <a:pos x="184" y="106"/>
                </a:cxn>
                <a:cxn ang="0">
                  <a:pos x="171" y="107"/>
                </a:cxn>
                <a:cxn ang="0">
                  <a:pos x="158" y="110"/>
                </a:cxn>
                <a:cxn ang="0">
                  <a:pos x="145" y="115"/>
                </a:cxn>
                <a:cxn ang="0">
                  <a:pos x="145" y="115"/>
                </a:cxn>
                <a:cxn ang="0">
                  <a:pos x="136" y="121"/>
                </a:cxn>
                <a:cxn ang="0">
                  <a:pos x="128" y="127"/>
                </a:cxn>
                <a:cxn ang="0">
                  <a:pos x="119" y="135"/>
                </a:cxn>
                <a:cxn ang="0">
                  <a:pos x="109" y="144"/>
                </a:cxn>
                <a:cxn ang="0">
                  <a:pos x="109" y="0"/>
                </a:cxn>
                <a:cxn ang="0">
                  <a:pos x="0" y="0"/>
                </a:cxn>
                <a:cxn ang="0">
                  <a:pos x="0" y="395"/>
                </a:cxn>
              </a:cxnLst>
              <a:rect l="0" t="0" r="r" b="b"/>
              <a:pathLst>
                <a:path w="292" h="395">
                  <a:moveTo>
                    <a:pt x="0" y="395"/>
                  </a:moveTo>
                  <a:lnTo>
                    <a:pt x="109" y="395"/>
                  </a:lnTo>
                  <a:lnTo>
                    <a:pt x="109" y="259"/>
                  </a:lnTo>
                  <a:lnTo>
                    <a:pt x="109" y="259"/>
                  </a:lnTo>
                  <a:lnTo>
                    <a:pt x="109" y="242"/>
                  </a:lnTo>
                  <a:lnTo>
                    <a:pt x="112" y="226"/>
                  </a:lnTo>
                  <a:lnTo>
                    <a:pt x="116" y="214"/>
                  </a:lnTo>
                  <a:lnTo>
                    <a:pt x="119" y="210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5" y="200"/>
                  </a:lnTo>
                  <a:lnTo>
                    <a:pt x="132" y="195"/>
                  </a:lnTo>
                  <a:lnTo>
                    <a:pt x="139" y="192"/>
                  </a:lnTo>
                  <a:lnTo>
                    <a:pt x="146" y="190"/>
                  </a:lnTo>
                  <a:lnTo>
                    <a:pt x="146" y="190"/>
                  </a:lnTo>
                  <a:lnTo>
                    <a:pt x="155" y="190"/>
                  </a:lnTo>
                  <a:lnTo>
                    <a:pt x="162" y="193"/>
                  </a:lnTo>
                  <a:lnTo>
                    <a:pt x="168" y="196"/>
                  </a:lnTo>
                  <a:lnTo>
                    <a:pt x="173" y="202"/>
                  </a:lnTo>
                  <a:lnTo>
                    <a:pt x="173" y="202"/>
                  </a:lnTo>
                  <a:lnTo>
                    <a:pt x="178" y="208"/>
                  </a:lnTo>
                  <a:lnTo>
                    <a:pt x="180" y="217"/>
                  </a:lnTo>
                  <a:lnTo>
                    <a:pt x="182" y="227"/>
                  </a:lnTo>
                  <a:lnTo>
                    <a:pt x="182" y="239"/>
                  </a:lnTo>
                  <a:lnTo>
                    <a:pt x="182" y="395"/>
                  </a:lnTo>
                  <a:lnTo>
                    <a:pt x="292" y="395"/>
                  </a:lnTo>
                  <a:lnTo>
                    <a:pt x="292" y="215"/>
                  </a:lnTo>
                  <a:lnTo>
                    <a:pt x="292" y="215"/>
                  </a:lnTo>
                  <a:lnTo>
                    <a:pt x="292" y="202"/>
                  </a:lnTo>
                  <a:lnTo>
                    <a:pt x="291" y="189"/>
                  </a:lnTo>
                  <a:lnTo>
                    <a:pt x="289" y="177"/>
                  </a:lnTo>
                  <a:lnTo>
                    <a:pt x="286" y="166"/>
                  </a:lnTo>
                  <a:lnTo>
                    <a:pt x="282" y="156"/>
                  </a:lnTo>
                  <a:lnTo>
                    <a:pt x="278" y="147"/>
                  </a:lnTo>
                  <a:lnTo>
                    <a:pt x="273" y="139"/>
                  </a:lnTo>
                  <a:lnTo>
                    <a:pt x="267" y="132"/>
                  </a:lnTo>
                  <a:lnTo>
                    <a:pt x="267" y="132"/>
                  </a:lnTo>
                  <a:lnTo>
                    <a:pt x="260" y="125"/>
                  </a:lnTo>
                  <a:lnTo>
                    <a:pt x="253" y="121"/>
                  </a:lnTo>
                  <a:lnTo>
                    <a:pt x="245" y="116"/>
                  </a:lnTo>
                  <a:lnTo>
                    <a:pt x="236" y="112"/>
                  </a:lnTo>
                  <a:lnTo>
                    <a:pt x="227" y="110"/>
                  </a:lnTo>
                  <a:lnTo>
                    <a:pt x="218" y="107"/>
                  </a:lnTo>
                  <a:lnTo>
                    <a:pt x="208" y="106"/>
                  </a:lnTo>
                  <a:lnTo>
                    <a:pt x="197" y="105"/>
                  </a:lnTo>
                  <a:lnTo>
                    <a:pt x="197" y="105"/>
                  </a:lnTo>
                  <a:lnTo>
                    <a:pt x="184" y="106"/>
                  </a:lnTo>
                  <a:lnTo>
                    <a:pt x="171" y="107"/>
                  </a:lnTo>
                  <a:lnTo>
                    <a:pt x="158" y="110"/>
                  </a:lnTo>
                  <a:lnTo>
                    <a:pt x="145" y="115"/>
                  </a:lnTo>
                  <a:lnTo>
                    <a:pt x="145" y="115"/>
                  </a:lnTo>
                  <a:lnTo>
                    <a:pt x="136" y="121"/>
                  </a:lnTo>
                  <a:lnTo>
                    <a:pt x="128" y="127"/>
                  </a:lnTo>
                  <a:lnTo>
                    <a:pt x="119" y="135"/>
                  </a:lnTo>
                  <a:lnTo>
                    <a:pt x="109" y="144"/>
                  </a:lnTo>
                  <a:lnTo>
                    <a:pt x="109" y="0"/>
                  </a:lnTo>
                  <a:lnTo>
                    <a:pt x="0" y="0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5613" y="4171"/>
              <a:ext cx="38" cy="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"/>
                </a:cxn>
                <a:cxn ang="0">
                  <a:pos x="0" y="167"/>
                </a:cxn>
                <a:cxn ang="0">
                  <a:pos x="0" y="266"/>
                </a:cxn>
                <a:cxn ang="0">
                  <a:pos x="0" y="266"/>
                </a:cxn>
                <a:cxn ang="0">
                  <a:pos x="0" y="287"/>
                </a:cxn>
                <a:cxn ang="0">
                  <a:pos x="2" y="307"/>
                </a:cxn>
                <a:cxn ang="0">
                  <a:pos x="5" y="323"/>
                </a:cxn>
                <a:cxn ang="0">
                  <a:pos x="10" y="336"/>
                </a:cxn>
                <a:cxn ang="0">
                  <a:pos x="10" y="336"/>
                </a:cxn>
                <a:cxn ang="0">
                  <a:pos x="16" y="347"/>
                </a:cxn>
                <a:cxn ang="0">
                  <a:pos x="21" y="355"/>
                </a:cxn>
                <a:cxn ang="0">
                  <a:pos x="29" y="360"/>
                </a:cxn>
                <a:cxn ang="0">
                  <a:pos x="37" y="366"/>
                </a:cxn>
                <a:cxn ang="0">
                  <a:pos x="37" y="366"/>
                </a:cxn>
                <a:cxn ang="0">
                  <a:pos x="47" y="370"/>
                </a:cxn>
                <a:cxn ang="0">
                  <a:pos x="60" y="374"/>
                </a:cxn>
                <a:cxn ang="0">
                  <a:pos x="75" y="376"/>
                </a:cxn>
                <a:cxn ang="0">
                  <a:pos x="93" y="376"/>
                </a:cxn>
                <a:cxn ang="0">
                  <a:pos x="93" y="376"/>
                </a:cxn>
                <a:cxn ang="0">
                  <a:pos x="106" y="376"/>
                </a:cxn>
                <a:cxn ang="0">
                  <a:pos x="121" y="374"/>
                </a:cxn>
                <a:cxn ang="0">
                  <a:pos x="136" y="372"/>
                </a:cxn>
                <a:cxn ang="0">
                  <a:pos x="151" y="367"/>
                </a:cxn>
                <a:cxn ang="0">
                  <a:pos x="151" y="296"/>
                </a:cxn>
                <a:cxn ang="0">
                  <a:pos x="151" y="296"/>
                </a:cxn>
                <a:cxn ang="0">
                  <a:pos x="147" y="298"/>
                </a:cxn>
                <a:cxn ang="0">
                  <a:pos x="139" y="299"/>
                </a:cxn>
                <a:cxn ang="0">
                  <a:pos x="123" y="300"/>
                </a:cxn>
                <a:cxn ang="0">
                  <a:pos x="123" y="300"/>
                </a:cxn>
                <a:cxn ang="0">
                  <a:pos x="117" y="299"/>
                </a:cxn>
                <a:cxn ang="0">
                  <a:pos x="113" y="295"/>
                </a:cxn>
                <a:cxn ang="0">
                  <a:pos x="110" y="293"/>
                </a:cxn>
                <a:cxn ang="0">
                  <a:pos x="108" y="291"/>
                </a:cxn>
                <a:cxn ang="0">
                  <a:pos x="108" y="291"/>
                </a:cxn>
                <a:cxn ang="0">
                  <a:pos x="107" y="287"/>
                </a:cxn>
                <a:cxn ang="0">
                  <a:pos x="106" y="282"/>
                </a:cxn>
                <a:cxn ang="0">
                  <a:pos x="105" y="267"/>
                </a:cxn>
                <a:cxn ang="0">
                  <a:pos x="105" y="167"/>
                </a:cxn>
                <a:cxn ang="0">
                  <a:pos x="151" y="167"/>
                </a:cxn>
                <a:cxn ang="0">
                  <a:pos x="151" y="87"/>
                </a:cxn>
                <a:cxn ang="0">
                  <a:pos x="105" y="87"/>
                </a:cxn>
                <a:cxn ang="0">
                  <a:pos x="105" y="0"/>
                </a:cxn>
                <a:cxn ang="0">
                  <a:pos x="0" y="0"/>
                </a:cxn>
              </a:cxnLst>
              <a:rect l="0" t="0" r="r" b="b"/>
              <a:pathLst>
                <a:path w="151" h="376">
                  <a:moveTo>
                    <a:pt x="0" y="0"/>
                  </a:moveTo>
                  <a:lnTo>
                    <a:pt x="0" y="87"/>
                  </a:lnTo>
                  <a:lnTo>
                    <a:pt x="0" y="167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87"/>
                  </a:lnTo>
                  <a:lnTo>
                    <a:pt x="2" y="307"/>
                  </a:lnTo>
                  <a:lnTo>
                    <a:pt x="5" y="323"/>
                  </a:lnTo>
                  <a:lnTo>
                    <a:pt x="10" y="336"/>
                  </a:lnTo>
                  <a:lnTo>
                    <a:pt x="10" y="336"/>
                  </a:lnTo>
                  <a:lnTo>
                    <a:pt x="16" y="347"/>
                  </a:lnTo>
                  <a:lnTo>
                    <a:pt x="21" y="355"/>
                  </a:lnTo>
                  <a:lnTo>
                    <a:pt x="29" y="360"/>
                  </a:lnTo>
                  <a:lnTo>
                    <a:pt x="37" y="366"/>
                  </a:lnTo>
                  <a:lnTo>
                    <a:pt x="37" y="366"/>
                  </a:lnTo>
                  <a:lnTo>
                    <a:pt x="47" y="370"/>
                  </a:lnTo>
                  <a:lnTo>
                    <a:pt x="60" y="374"/>
                  </a:lnTo>
                  <a:lnTo>
                    <a:pt x="75" y="376"/>
                  </a:lnTo>
                  <a:lnTo>
                    <a:pt x="93" y="376"/>
                  </a:lnTo>
                  <a:lnTo>
                    <a:pt x="93" y="376"/>
                  </a:lnTo>
                  <a:lnTo>
                    <a:pt x="106" y="376"/>
                  </a:lnTo>
                  <a:lnTo>
                    <a:pt x="121" y="374"/>
                  </a:lnTo>
                  <a:lnTo>
                    <a:pt x="136" y="372"/>
                  </a:lnTo>
                  <a:lnTo>
                    <a:pt x="151" y="367"/>
                  </a:lnTo>
                  <a:lnTo>
                    <a:pt x="151" y="296"/>
                  </a:lnTo>
                  <a:lnTo>
                    <a:pt x="151" y="296"/>
                  </a:lnTo>
                  <a:lnTo>
                    <a:pt x="147" y="298"/>
                  </a:lnTo>
                  <a:lnTo>
                    <a:pt x="139" y="299"/>
                  </a:lnTo>
                  <a:lnTo>
                    <a:pt x="123" y="300"/>
                  </a:lnTo>
                  <a:lnTo>
                    <a:pt x="123" y="300"/>
                  </a:lnTo>
                  <a:lnTo>
                    <a:pt x="117" y="299"/>
                  </a:lnTo>
                  <a:lnTo>
                    <a:pt x="113" y="295"/>
                  </a:lnTo>
                  <a:lnTo>
                    <a:pt x="110" y="293"/>
                  </a:lnTo>
                  <a:lnTo>
                    <a:pt x="108" y="291"/>
                  </a:lnTo>
                  <a:lnTo>
                    <a:pt x="108" y="291"/>
                  </a:lnTo>
                  <a:lnTo>
                    <a:pt x="107" y="287"/>
                  </a:lnTo>
                  <a:lnTo>
                    <a:pt x="106" y="282"/>
                  </a:lnTo>
                  <a:lnTo>
                    <a:pt x="105" y="267"/>
                  </a:lnTo>
                  <a:lnTo>
                    <a:pt x="105" y="167"/>
                  </a:lnTo>
                  <a:lnTo>
                    <a:pt x="151" y="167"/>
                  </a:lnTo>
                  <a:lnTo>
                    <a:pt x="151" y="87"/>
                  </a:lnTo>
                  <a:lnTo>
                    <a:pt x="105" y="87"/>
                  </a:lnTo>
                  <a:lnTo>
                    <a:pt x="1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Rectangle 11"/>
            <p:cNvSpPr>
              <a:spLocks noChangeArrowheads="1"/>
            </p:cNvSpPr>
            <p:nvPr userDrawn="1"/>
          </p:nvSpPr>
          <p:spPr bwMode="auto">
            <a:xfrm>
              <a:off x="5577" y="4171"/>
              <a:ext cx="27" cy="15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7293"/>
            <a:ext cx="4725802" cy="465887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550" y="1467293"/>
            <a:ext cx="3220964" cy="46588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4550" y="0"/>
            <a:ext cx="8144538" cy="14176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5DB2046A-1B03-4A51-A5EF-824D058E6467}" type="datetime1">
              <a:rPr lang="en-US" smtClean="0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F9BB0EDE-64A5-46CC-95B4-E964995DAD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412480" y="0"/>
            <a:ext cx="731520" cy="6400800"/>
          </a:xfrm>
          <a:prstGeom prst="rect">
            <a:avLst/>
          </a:prstGeom>
          <a:gradFill>
            <a:gsLst>
              <a:gs pos="0">
                <a:srgbClr val="0081C6">
                  <a:alpha val="50000"/>
                </a:srgbClr>
              </a:gs>
              <a:gs pos="100000">
                <a:srgbClr val="0081C6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140059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1401763"/>
            <a:ext cx="9144000" cy="1587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386913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Title Placeholder 1"/>
          <p:cNvSpPr>
            <a:spLocks noGrp="1"/>
          </p:cNvSpPr>
          <p:nvPr>
            <p:ph type="title"/>
          </p:nvPr>
        </p:nvSpPr>
        <p:spPr bwMode="auto">
          <a:xfrm>
            <a:off x="244474" y="0"/>
            <a:ext cx="8133981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4475" y="1470026"/>
            <a:ext cx="8063502" cy="48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FA2FB4A0-1ED1-428C-9423-45E570F46025}" type="datetime1">
              <a:rPr lang="en-US" smtClean="0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943789" y="6633498"/>
            <a:ext cx="346869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696980" y="6623482"/>
            <a:ext cx="46903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412480" y="1397726"/>
            <a:ext cx="731520" cy="5003074"/>
          </a:xfrm>
          <a:prstGeom prst="rect">
            <a:avLst/>
          </a:prstGeom>
          <a:gradFill>
            <a:gsLst>
              <a:gs pos="0">
                <a:srgbClr val="0081C6">
                  <a:alpha val="50000"/>
                </a:srgbClr>
              </a:gs>
              <a:gs pos="100000">
                <a:srgbClr val="0081C6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1401763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979125" y="3428206"/>
            <a:ext cx="6858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225964" y="6509730"/>
            <a:ext cx="25153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8459788" y="6491288"/>
            <a:ext cx="641350" cy="282575"/>
            <a:chOff x="5329" y="4089"/>
            <a:chExt cx="404" cy="178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29" y="4089"/>
              <a:ext cx="404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9" name="Freeform 5"/>
            <p:cNvSpPr>
              <a:spLocks noEditPoints="1"/>
            </p:cNvSpPr>
            <p:nvPr userDrawn="1"/>
          </p:nvSpPr>
          <p:spPr bwMode="auto">
            <a:xfrm>
              <a:off x="5329" y="4089"/>
              <a:ext cx="275" cy="88"/>
            </a:xfrm>
            <a:custGeom>
              <a:avLst/>
              <a:gdLst/>
              <a:ahLst/>
              <a:cxnLst>
                <a:cxn ang="0">
                  <a:pos x="805" y="128"/>
                </a:cxn>
                <a:cxn ang="0">
                  <a:pos x="993" y="128"/>
                </a:cxn>
                <a:cxn ang="0">
                  <a:pos x="946" y="8"/>
                </a:cxn>
                <a:cxn ang="0">
                  <a:pos x="697" y="8"/>
                </a:cxn>
                <a:cxn ang="0">
                  <a:pos x="488" y="93"/>
                </a:cxn>
                <a:cxn ang="0">
                  <a:pos x="533" y="104"/>
                </a:cxn>
                <a:cxn ang="0">
                  <a:pos x="557" y="125"/>
                </a:cxn>
                <a:cxn ang="0">
                  <a:pos x="569" y="164"/>
                </a:cxn>
                <a:cxn ang="0">
                  <a:pos x="567" y="199"/>
                </a:cxn>
                <a:cxn ang="0">
                  <a:pos x="554" y="234"/>
                </a:cxn>
                <a:cxn ang="0">
                  <a:pos x="527" y="252"/>
                </a:cxn>
                <a:cxn ang="0">
                  <a:pos x="455" y="257"/>
                </a:cxn>
                <a:cxn ang="0">
                  <a:pos x="502" y="343"/>
                </a:cxn>
                <a:cxn ang="0">
                  <a:pos x="579" y="332"/>
                </a:cxn>
                <a:cxn ang="0">
                  <a:pos x="632" y="297"/>
                </a:cxn>
                <a:cxn ang="0">
                  <a:pos x="663" y="245"/>
                </a:cxn>
                <a:cxn ang="0">
                  <a:pos x="673" y="175"/>
                </a:cxn>
                <a:cxn ang="0">
                  <a:pos x="669" y="128"/>
                </a:cxn>
                <a:cxn ang="0">
                  <a:pos x="648" y="72"/>
                </a:cxn>
                <a:cxn ang="0">
                  <a:pos x="607" y="30"/>
                </a:cxn>
                <a:cxn ang="0">
                  <a:pos x="542" y="9"/>
                </a:cxn>
                <a:cxn ang="0">
                  <a:pos x="323" y="132"/>
                </a:cxn>
                <a:cxn ang="0">
                  <a:pos x="314" y="89"/>
                </a:cxn>
                <a:cxn ang="0">
                  <a:pos x="288" y="43"/>
                </a:cxn>
                <a:cxn ang="0">
                  <a:pos x="245" y="14"/>
                </a:cxn>
                <a:cxn ang="0">
                  <a:pos x="187" y="0"/>
                </a:cxn>
                <a:cxn ang="0">
                  <a:pos x="134" y="3"/>
                </a:cxn>
                <a:cxn ang="0">
                  <a:pos x="72" y="27"/>
                </a:cxn>
                <a:cxn ang="0">
                  <a:pos x="27" y="73"/>
                </a:cxn>
                <a:cxn ang="0">
                  <a:pos x="3" y="138"/>
                </a:cxn>
                <a:cxn ang="0">
                  <a:pos x="1" y="194"/>
                </a:cxn>
                <a:cxn ang="0">
                  <a:pos x="18" y="260"/>
                </a:cxn>
                <a:cxn ang="0">
                  <a:pos x="56" y="312"/>
                </a:cxn>
                <a:cxn ang="0">
                  <a:pos x="114" y="343"/>
                </a:cxn>
                <a:cxn ang="0">
                  <a:pos x="171" y="351"/>
                </a:cxn>
                <a:cxn ang="0">
                  <a:pos x="236" y="338"/>
                </a:cxn>
                <a:cxn ang="0">
                  <a:pos x="284" y="306"/>
                </a:cxn>
                <a:cxn ang="0">
                  <a:pos x="314" y="262"/>
                </a:cxn>
                <a:cxn ang="0">
                  <a:pos x="324" y="212"/>
                </a:cxn>
                <a:cxn ang="0">
                  <a:pos x="217" y="234"/>
                </a:cxn>
                <a:cxn ang="0">
                  <a:pos x="191" y="263"/>
                </a:cxn>
                <a:cxn ang="0">
                  <a:pos x="160" y="267"/>
                </a:cxn>
                <a:cxn ang="0">
                  <a:pos x="131" y="255"/>
                </a:cxn>
                <a:cxn ang="0">
                  <a:pos x="114" y="231"/>
                </a:cxn>
                <a:cxn ang="0">
                  <a:pos x="104" y="175"/>
                </a:cxn>
                <a:cxn ang="0">
                  <a:pos x="112" y="126"/>
                </a:cxn>
                <a:cxn ang="0">
                  <a:pos x="127" y="100"/>
                </a:cxn>
                <a:cxn ang="0">
                  <a:pos x="152" y="85"/>
                </a:cxn>
                <a:cxn ang="0">
                  <a:pos x="176" y="84"/>
                </a:cxn>
                <a:cxn ang="0">
                  <a:pos x="200" y="92"/>
                </a:cxn>
                <a:cxn ang="0">
                  <a:pos x="219" y="120"/>
                </a:cxn>
              </a:cxnLst>
              <a:rect l="0" t="0" r="r" b="b"/>
              <a:pathLst>
                <a:path w="1099" h="351">
                  <a:moveTo>
                    <a:pt x="697" y="343"/>
                  </a:moveTo>
                  <a:lnTo>
                    <a:pt x="802" y="343"/>
                  </a:lnTo>
                  <a:lnTo>
                    <a:pt x="802" y="128"/>
                  </a:lnTo>
                  <a:lnTo>
                    <a:pt x="805" y="128"/>
                  </a:lnTo>
                  <a:lnTo>
                    <a:pt x="850" y="343"/>
                  </a:lnTo>
                  <a:lnTo>
                    <a:pt x="942" y="343"/>
                  </a:lnTo>
                  <a:lnTo>
                    <a:pt x="991" y="128"/>
                  </a:lnTo>
                  <a:lnTo>
                    <a:pt x="993" y="128"/>
                  </a:lnTo>
                  <a:lnTo>
                    <a:pt x="993" y="301"/>
                  </a:lnTo>
                  <a:lnTo>
                    <a:pt x="1099" y="301"/>
                  </a:lnTo>
                  <a:lnTo>
                    <a:pt x="1099" y="8"/>
                  </a:lnTo>
                  <a:lnTo>
                    <a:pt x="946" y="8"/>
                  </a:lnTo>
                  <a:lnTo>
                    <a:pt x="898" y="205"/>
                  </a:lnTo>
                  <a:lnTo>
                    <a:pt x="897" y="205"/>
                  </a:lnTo>
                  <a:lnTo>
                    <a:pt x="849" y="8"/>
                  </a:lnTo>
                  <a:lnTo>
                    <a:pt x="697" y="8"/>
                  </a:lnTo>
                  <a:lnTo>
                    <a:pt x="697" y="343"/>
                  </a:lnTo>
                  <a:close/>
                  <a:moveTo>
                    <a:pt x="455" y="93"/>
                  </a:moveTo>
                  <a:lnTo>
                    <a:pt x="488" y="93"/>
                  </a:lnTo>
                  <a:lnTo>
                    <a:pt x="488" y="93"/>
                  </a:lnTo>
                  <a:lnTo>
                    <a:pt x="502" y="95"/>
                  </a:lnTo>
                  <a:lnTo>
                    <a:pt x="514" y="96"/>
                  </a:lnTo>
                  <a:lnTo>
                    <a:pt x="524" y="99"/>
                  </a:lnTo>
                  <a:lnTo>
                    <a:pt x="533" y="104"/>
                  </a:lnTo>
                  <a:lnTo>
                    <a:pt x="541" y="108"/>
                  </a:lnTo>
                  <a:lnTo>
                    <a:pt x="548" y="114"/>
                  </a:lnTo>
                  <a:lnTo>
                    <a:pt x="552" y="120"/>
                  </a:lnTo>
                  <a:lnTo>
                    <a:pt x="557" y="125"/>
                  </a:lnTo>
                  <a:lnTo>
                    <a:pt x="561" y="132"/>
                  </a:lnTo>
                  <a:lnTo>
                    <a:pt x="564" y="139"/>
                  </a:lnTo>
                  <a:lnTo>
                    <a:pt x="568" y="153"/>
                  </a:lnTo>
                  <a:lnTo>
                    <a:pt x="569" y="164"/>
                  </a:lnTo>
                  <a:lnTo>
                    <a:pt x="571" y="173"/>
                  </a:lnTo>
                  <a:lnTo>
                    <a:pt x="571" y="173"/>
                  </a:lnTo>
                  <a:lnTo>
                    <a:pt x="569" y="186"/>
                  </a:lnTo>
                  <a:lnTo>
                    <a:pt x="567" y="199"/>
                  </a:lnTo>
                  <a:lnTo>
                    <a:pt x="564" y="214"/>
                  </a:lnTo>
                  <a:lnTo>
                    <a:pt x="560" y="221"/>
                  </a:lnTo>
                  <a:lnTo>
                    <a:pt x="557" y="227"/>
                  </a:lnTo>
                  <a:lnTo>
                    <a:pt x="554" y="234"/>
                  </a:lnTo>
                  <a:lnTo>
                    <a:pt x="548" y="239"/>
                  </a:lnTo>
                  <a:lnTo>
                    <a:pt x="542" y="244"/>
                  </a:lnTo>
                  <a:lnTo>
                    <a:pt x="535" y="248"/>
                  </a:lnTo>
                  <a:lnTo>
                    <a:pt x="527" y="252"/>
                  </a:lnTo>
                  <a:lnTo>
                    <a:pt x="518" y="255"/>
                  </a:lnTo>
                  <a:lnTo>
                    <a:pt x="508" y="256"/>
                  </a:lnTo>
                  <a:lnTo>
                    <a:pt x="496" y="257"/>
                  </a:lnTo>
                  <a:lnTo>
                    <a:pt x="455" y="257"/>
                  </a:lnTo>
                  <a:lnTo>
                    <a:pt x="455" y="93"/>
                  </a:lnTo>
                  <a:close/>
                  <a:moveTo>
                    <a:pt x="352" y="343"/>
                  </a:moveTo>
                  <a:lnTo>
                    <a:pt x="502" y="343"/>
                  </a:lnTo>
                  <a:lnTo>
                    <a:pt x="502" y="343"/>
                  </a:lnTo>
                  <a:lnTo>
                    <a:pt x="523" y="343"/>
                  </a:lnTo>
                  <a:lnTo>
                    <a:pt x="543" y="341"/>
                  </a:lnTo>
                  <a:lnTo>
                    <a:pt x="561" y="336"/>
                  </a:lnTo>
                  <a:lnTo>
                    <a:pt x="579" y="332"/>
                  </a:lnTo>
                  <a:lnTo>
                    <a:pt x="593" y="325"/>
                  </a:lnTo>
                  <a:lnTo>
                    <a:pt x="608" y="317"/>
                  </a:lnTo>
                  <a:lnTo>
                    <a:pt x="621" y="308"/>
                  </a:lnTo>
                  <a:lnTo>
                    <a:pt x="632" y="297"/>
                  </a:lnTo>
                  <a:lnTo>
                    <a:pt x="641" y="286"/>
                  </a:lnTo>
                  <a:lnTo>
                    <a:pt x="651" y="273"/>
                  </a:lnTo>
                  <a:lnTo>
                    <a:pt x="657" y="260"/>
                  </a:lnTo>
                  <a:lnTo>
                    <a:pt x="663" y="245"/>
                  </a:lnTo>
                  <a:lnTo>
                    <a:pt x="668" y="229"/>
                  </a:lnTo>
                  <a:lnTo>
                    <a:pt x="671" y="212"/>
                  </a:lnTo>
                  <a:lnTo>
                    <a:pt x="673" y="194"/>
                  </a:lnTo>
                  <a:lnTo>
                    <a:pt x="673" y="175"/>
                  </a:lnTo>
                  <a:lnTo>
                    <a:pt x="673" y="175"/>
                  </a:lnTo>
                  <a:lnTo>
                    <a:pt x="673" y="159"/>
                  </a:lnTo>
                  <a:lnTo>
                    <a:pt x="672" y="144"/>
                  </a:lnTo>
                  <a:lnTo>
                    <a:pt x="669" y="128"/>
                  </a:lnTo>
                  <a:lnTo>
                    <a:pt x="665" y="113"/>
                  </a:lnTo>
                  <a:lnTo>
                    <a:pt x="661" y="99"/>
                  </a:lnTo>
                  <a:lnTo>
                    <a:pt x="655" y="84"/>
                  </a:lnTo>
                  <a:lnTo>
                    <a:pt x="648" y="72"/>
                  </a:lnTo>
                  <a:lnTo>
                    <a:pt x="640" y="59"/>
                  </a:lnTo>
                  <a:lnTo>
                    <a:pt x="630" y="48"/>
                  </a:lnTo>
                  <a:lnTo>
                    <a:pt x="620" y="39"/>
                  </a:lnTo>
                  <a:lnTo>
                    <a:pt x="607" y="30"/>
                  </a:lnTo>
                  <a:lnTo>
                    <a:pt x="593" y="22"/>
                  </a:lnTo>
                  <a:lnTo>
                    <a:pt x="577" y="16"/>
                  </a:lnTo>
                  <a:lnTo>
                    <a:pt x="560" y="11"/>
                  </a:lnTo>
                  <a:lnTo>
                    <a:pt x="542" y="9"/>
                  </a:lnTo>
                  <a:lnTo>
                    <a:pt x="522" y="8"/>
                  </a:lnTo>
                  <a:lnTo>
                    <a:pt x="352" y="8"/>
                  </a:lnTo>
                  <a:lnTo>
                    <a:pt x="352" y="343"/>
                  </a:lnTo>
                  <a:close/>
                  <a:moveTo>
                    <a:pt x="323" y="132"/>
                  </a:moveTo>
                  <a:lnTo>
                    <a:pt x="323" y="132"/>
                  </a:lnTo>
                  <a:lnTo>
                    <a:pt x="321" y="117"/>
                  </a:lnTo>
                  <a:lnTo>
                    <a:pt x="317" y="103"/>
                  </a:lnTo>
                  <a:lnTo>
                    <a:pt x="314" y="89"/>
                  </a:lnTo>
                  <a:lnTo>
                    <a:pt x="308" y="76"/>
                  </a:lnTo>
                  <a:lnTo>
                    <a:pt x="302" y="65"/>
                  </a:lnTo>
                  <a:lnTo>
                    <a:pt x="296" y="54"/>
                  </a:lnTo>
                  <a:lnTo>
                    <a:pt x="288" y="43"/>
                  </a:lnTo>
                  <a:lnTo>
                    <a:pt x="278" y="35"/>
                  </a:lnTo>
                  <a:lnTo>
                    <a:pt x="268" y="27"/>
                  </a:lnTo>
                  <a:lnTo>
                    <a:pt x="257" y="19"/>
                  </a:lnTo>
                  <a:lnTo>
                    <a:pt x="245" y="14"/>
                  </a:lnTo>
                  <a:lnTo>
                    <a:pt x="233" y="9"/>
                  </a:lnTo>
                  <a:lnTo>
                    <a:pt x="218" y="5"/>
                  </a:lnTo>
                  <a:lnTo>
                    <a:pt x="203" y="2"/>
                  </a:lnTo>
                  <a:lnTo>
                    <a:pt x="187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52" y="0"/>
                  </a:lnTo>
                  <a:lnTo>
                    <a:pt x="134" y="3"/>
                  </a:lnTo>
                  <a:lnTo>
                    <a:pt x="116" y="7"/>
                  </a:lnTo>
                  <a:lnTo>
                    <a:pt x="100" y="13"/>
                  </a:lnTo>
                  <a:lnTo>
                    <a:pt x="86" y="19"/>
                  </a:lnTo>
                  <a:lnTo>
                    <a:pt x="72" y="27"/>
                  </a:lnTo>
                  <a:lnTo>
                    <a:pt x="58" y="38"/>
                  </a:lnTo>
                  <a:lnTo>
                    <a:pt x="47" y="48"/>
                  </a:lnTo>
                  <a:lnTo>
                    <a:pt x="37" y="60"/>
                  </a:lnTo>
                  <a:lnTo>
                    <a:pt x="27" y="73"/>
                  </a:lnTo>
                  <a:lnTo>
                    <a:pt x="19" y="88"/>
                  </a:lnTo>
                  <a:lnTo>
                    <a:pt x="13" y="104"/>
                  </a:lnTo>
                  <a:lnTo>
                    <a:pt x="7" y="120"/>
                  </a:lnTo>
                  <a:lnTo>
                    <a:pt x="3" y="138"/>
                  </a:lnTo>
                  <a:lnTo>
                    <a:pt x="1" y="156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" y="194"/>
                  </a:lnTo>
                  <a:lnTo>
                    <a:pt x="3" y="212"/>
                  </a:lnTo>
                  <a:lnTo>
                    <a:pt x="7" y="229"/>
                  </a:lnTo>
                  <a:lnTo>
                    <a:pt x="11" y="245"/>
                  </a:lnTo>
                  <a:lnTo>
                    <a:pt x="18" y="260"/>
                  </a:lnTo>
                  <a:lnTo>
                    <a:pt x="25" y="275"/>
                  </a:lnTo>
                  <a:lnTo>
                    <a:pt x="34" y="288"/>
                  </a:lnTo>
                  <a:lnTo>
                    <a:pt x="45" y="301"/>
                  </a:lnTo>
                  <a:lnTo>
                    <a:pt x="56" y="312"/>
                  </a:lnTo>
                  <a:lnTo>
                    <a:pt x="70" y="321"/>
                  </a:lnTo>
                  <a:lnTo>
                    <a:pt x="83" y="330"/>
                  </a:lnTo>
                  <a:lnTo>
                    <a:pt x="98" y="337"/>
                  </a:lnTo>
                  <a:lnTo>
                    <a:pt x="114" y="343"/>
                  </a:lnTo>
                  <a:lnTo>
                    <a:pt x="132" y="347"/>
                  </a:lnTo>
                  <a:lnTo>
                    <a:pt x="151" y="350"/>
                  </a:lnTo>
                  <a:lnTo>
                    <a:pt x="171" y="351"/>
                  </a:lnTo>
                  <a:lnTo>
                    <a:pt x="171" y="351"/>
                  </a:lnTo>
                  <a:lnTo>
                    <a:pt x="188" y="351"/>
                  </a:lnTo>
                  <a:lnTo>
                    <a:pt x="205" y="347"/>
                  </a:lnTo>
                  <a:lnTo>
                    <a:pt x="221" y="344"/>
                  </a:lnTo>
                  <a:lnTo>
                    <a:pt x="236" y="338"/>
                  </a:lnTo>
                  <a:lnTo>
                    <a:pt x="250" y="333"/>
                  </a:lnTo>
                  <a:lnTo>
                    <a:pt x="262" y="325"/>
                  </a:lnTo>
                  <a:lnTo>
                    <a:pt x="274" y="317"/>
                  </a:lnTo>
                  <a:lnTo>
                    <a:pt x="284" y="306"/>
                  </a:lnTo>
                  <a:lnTo>
                    <a:pt x="293" y="296"/>
                  </a:lnTo>
                  <a:lnTo>
                    <a:pt x="301" y="286"/>
                  </a:lnTo>
                  <a:lnTo>
                    <a:pt x="308" y="273"/>
                  </a:lnTo>
                  <a:lnTo>
                    <a:pt x="314" y="262"/>
                  </a:lnTo>
                  <a:lnTo>
                    <a:pt x="318" y="249"/>
                  </a:lnTo>
                  <a:lnTo>
                    <a:pt x="322" y="237"/>
                  </a:lnTo>
                  <a:lnTo>
                    <a:pt x="324" y="224"/>
                  </a:lnTo>
                  <a:lnTo>
                    <a:pt x="324" y="212"/>
                  </a:lnTo>
                  <a:lnTo>
                    <a:pt x="223" y="212"/>
                  </a:lnTo>
                  <a:lnTo>
                    <a:pt x="223" y="212"/>
                  </a:lnTo>
                  <a:lnTo>
                    <a:pt x="220" y="223"/>
                  </a:lnTo>
                  <a:lnTo>
                    <a:pt x="217" y="234"/>
                  </a:lnTo>
                  <a:lnTo>
                    <a:pt x="212" y="243"/>
                  </a:lnTo>
                  <a:lnTo>
                    <a:pt x="207" y="252"/>
                  </a:lnTo>
                  <a:lnTo>
                    <a:pt x="199" y="259"/>
                  </a:lnTo>
                  <a:lnTo>
                    <a:pt x="191" y="263"/>
                  </a:lnTo>
                  <a:lnTo>
                    <a:pt x="180" y="267"/>
                  </a:lnTo>
                  <a:lnTo>
                    <a:pt x="168" y="268"/>
                  </a:lnTo>
                  <a:lnTo>
                    <a:pt x="168" y="268"/>
                  </a:lnTo>
                  <a:lnTo>
                    <a:pt x="160" y="267"/>
                  </a:lnTo>
                  <a:lnTo>
                    <a:pt x="152" y="265"/>
                  </a:lnTo>
                  <a:lnTo>
                    <a:pt x="144" y="263"/>
                  </a:lnTo>
                  <a:lnTo>
                    <a:pt x="138" y="260"/>
                  </a:lnTo>
                  <a:lnTo>
                    <a:pt x="131" y="255"/>
                  </a:lnTo>
                  <a:lnTo>
                    <a:pt x="127" y="251"/>
                  </a:lnTo>
                  <a:lnTo>
                    <a:pt x="122" y="245"/>
                  </a:lnTo>
                  <a:lnTo>
                    <a:pt x="118" y="238"/>
                  </a:lnTo>
                  <a:lnTo>
                    <a:pt x="114" y="231"/>
                  </a:lnTo>
                  <a:lnTo>
                    <a:pt x="112" y="224"/>
                  </a:lnTo>
                  <a:lnTo>
                    <a:pt x="107" y="208"/>
                  </a:lnTo>
                  <a:lnTo>
                    <a:pt x="105" y="193"/>
                  </a:lnTo>
                  <a:lnTo>
                    <a:pt x="104" y="175"/>
                  </a:lnTo>
                  <a:lnTo>
                    <a:pt x="104" y="175"/>
                  </a:lnTo>
                  <a:lnTo>
                    <a:pt x="105" y="158"/>
                  </a:lnTo>
                  <a:lnTo>
                    <a:pt x="107" y="142"/>
                  </a:lnTo>
                  <a:lnTo>
                    <a:pt x="112" y="126"/>
                  </a:lnTo>
                  <a:lnTo>
                    <a:pt x="114" y="120"/>
                  </a:lnTo>
                  <a:lnTo>
                    <a:pt x="118" y="113"/>
                  </a:lnTo>
                  <a:lnTo>
                    <a:pt x="122" y="106"/>
                  </a:lnTo>
                  <a:lnTo>
                    <a:pt x="127" y="100"/>
                  </a:lnTo>
                  <a:lnTo>
                    <a:pt x="131" y="96"/>
                  </a:lnTo>
                  <a:lnTo>
                    <a:pt x="138" y="91"/>
                  </a:lnTo>
                  <a:lnTo>
                    <a:pt x="144" y="88"/>
                  </a:lnTo>
                  <a:lnTo>
                    <a:pt x="152" y="85"/>
                  </a:lnTo>
                  <a:lnTo>
                    <a:pt x="160" y="84"/>
                  </a:lnTo>
                  <a:lnTo>
                    <a:pt x="168" y="83"/>
                  </a:lnTo>
                  <a:lnTo>
                    <a:pt x="168" y="83"/>
                  </a:lnTo>
                  <a:lnTo>
                    <a:pt x="176" y="84"/>
                  </a:lnTo>
                  <a:lnTo>
                    <a:pt x="183" y="85"/>
                  </a:lnTo>
                  <a:lnTo>
                    <a:pt x="188" y="87"/>
                  </a:lnTo>
                  <a:lnTo>
                    <a:pt x="194" y="89"/>
                  </a:lnTo>
                  <a:lnTo>
                    <a:pt x="200" y="92"/>
                  </a:lnTo>
                  <a:lnTo>
                    <a:pt x="203" y="96"/>
                  </a:lnTo>
                  <a:lnTo>
                    <a:pt x="210" y="104"/>
                  </a:lnTo>
                  <a:lnTo>
                    <a:pt x="216" y="112"/>
                  </a:lnTo>
                  <a:lnTo>
                    <a:pt x="219" y="120"/>
                  </a:lnTo>
                  <a:lnTo>
                    <a:pt x="221" y="128"/>
                  </a:lnTo>
                  <a:lnTo>
                    <a:pt x="223" y="132"/>
                  </a:lnTo>
                  <a:lnTo>
                    <a:pt x="323" y="132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0" name="Rectangle 6"/>
            <p:cNvSpPr>
              <a:spLocks noChangeArrowheads="1"/>
            </p:cNvSpPr>
            <p:nvPr userDrawn="1"/>
          </p:nvSpPr>
          <p:spPr bwMode="auto">
            <a:xfrm>
              <a:off x="5577" y="4193"/>
              <a:ext cx="27" cy="71"/>
            </a:xfrm>
            <a:prstGeom prst="rect">
              <a:avLst/>
            </a:prstGeom>
            <a:solidFill>
              <a:srgbClr val="00559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1" name="Freeform 7"/>
            <p:cNvSpPr>
              <a:spLocks/>
            </p:cNvSpPr>
            <p:nvPr userDrawn="1"/>
          </p:nvSpPr>
          <p:spPr bwMode="auto">
            <a:xfrm>
              <a:off x="5451" y="4191"/>
              <a:ext cx="117" cy="73"/>
            </a:xfrm>
            <a:custGeom>
              <a:avLst/>
              <a:gdLst/>
              <a:ahLst/>
              <a:cxnLst>
                <a:cxn ang="0">
                  <a:pos x="108" y="289"/>
                </a:cxn>
                <a:cxn ang="0">
                  <a:pos x="108" y="137"/>
                </a:cxn>
                <a:cxn ang="0">
                  <a:pos x="110" y="116"/>
                </a:cxn>
                <a:cxn ang="0">
                  <a:pos x="117" y="100"/>
                </a:cxn>
                <a:cxn ang="0">
                  <a:pos x="127" y="90"/>
                </a:cxn>
                <a:cxn ang="0">
                  <a:pos x="145" y="85"/>
                </a:cxn>
                <a:cxn ang="0">
                  <a:pos x="156" y="87"/>
                </a:cxn>
                <a:cxn ang="0">
                  <a:pos x="170" y="95"/>
                </a:cxn>
                <a:cxn ang="0">
                  <a:pos x="177" y="109"/>
                </a:cxn>
                <a:cxn ang="0">
                  <a:pos x="181" y="126"/>
                </a:cxn>
                <a:cxn ang="0">
                  <a:pos x="181" y="289"/>
                </a:cxn>
                <a:cxn ang="0">
                  <a:pos x="288" y="137"/>
                </a:cxn>
                <a:cxn ang="0">
                  <a:pos x="289" y="126"/>
                </a:cxn>
                <a:cxn ang="0">
                  <a:pos x="293" y="108"/>
                </a:cxn>
                <a:cxn ang="0">
                  <a:pos x="302" y="95"/>
                </a:cxn>
                <a:cxn ang="0">
                  <a:pos x="315" y="87"/>
                </a:cxn>
                <a:cxn ang="0">
                  <a:pos x="326" y="85"/>
                </a:cxn>
                <a:cxn ang="0">
                  <a:pos x="345" y="90"/>
                </a:cxn>
                <a:cxn ang="0">
                  <a:pos x="355" y="101"/>
                </a:cxn>
                <a:cxn ang="0">
                  <a:pos x="360" y="117"/>
                </a:cxn>
                <a:cxn ang="0">
                  <a:pos x="361" y="137"/>
                </a:cxn>
                <a:cxn ang="0">
                  <a:pos x="468" y="289"/>
                </a:cxn>
                <a:cxn ang="0">
                  <a:pos x="468" y="96"/>
                </a:cxn>
                <a:cxn ang="0">
                  <a:pos x="466" y="69"/>
                </a:cxn>
                <a:cxn ang="0">
                  <a:pos x="462" y="54"/>
                </a:cxn>
                <a:cxn ang="0">
                  <a:pos x="452" y="38"/>
                </a:cxn>
                <a:cxn ang="0">
                  <a:pos x="441" y="24"/>
                </a:cxn>
                <a:cxn ang="0">
                  <a:pos x="426" y="13"/>
                </a:cxn>
                <a:cxn ang="0">
                  <a:pos x="408" y="5"/>
                </a:cxn>
                <a:cxn ang="0">
                  <a:pos x="385" y="0"/>
                </a:cxn>
                <a:cxn ang="0">
                  <a:pos x="371" y="0"/>
                </a:cxn>
                <a:cxn ang="0">
                  <a:pos x="347" y="1"/>
                </a:cxn>
                <a:cxn ang="0">
                  <a:pos x="327" y="6"/>
                </a:cxn>
                <a:cxn ang="0">
                  <a:pos x="311" y="13"/>
                </a:cxn>
                <a:cxn ang="0">
                  <a:pos x="289" y="28"/>
                </a:cxn>
                <a:cxn ang="0">
                  <a:pos x="275" y="44"/>
                </a:cxn>
                <a:cxn ang="0">
                  <a:pos x="269" y="34"/>
                </a:cxn>
                <a:cxn ang="0">
                  <a:pos x="253" y="17"/>
                </a:cxn>
                <a:cxn ang="0">
                  <a:pos x="232" y="7"/>
                </a:cxn>
                <a:cxn ang="0">
                  <a:pos x="210" y="0"/>
                </a:cxn>
                <a:cxn ang="0">
                  <a:pos x="198" y="0"/>
                </a:cxn>
                <a:cxn ang="0">
                  <a:pos x="170" y="2"/>
                </a:cxn>
                <a:cxn ang="0">
                  <a:pos x="145" y="10"/>
                </a:cxn>
                <a:cxn ang="0">
                  <a:pos x="124" y="24"/>
                </a:cxn>
                <a:cxn ang="0">
                  <a:pos x="105" y="44"/>
                </a:cxn>
                <a:cxn ang="0">
                  <a:pos x="104" y="7"/>
                </a:cxn>
                <a:cxn ang="0">
                  <a:pos x="0" y="289"/>
                </a:cxn>
              </a:cxnLst>
              <a:rect l="0" t="0" r="r" b="b"/>
              <a:pathLst>
                <a:path w="468" h="289">
                  <a:moveTo>
                    <a:pt x="0" y="289"/>
                  </a:moveTo>
                  <a:lnTo>
                    <a:pt x="108" y="28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9" y="126"/>
                  </a:lnTo>
                  <a:lnTo>
                    <a:pt x="110" y="116"/>
                  </a:lnTo>
                  <a:lnTo>
                    <a:pt x="112" y="108"/>
                  </a:lnTo>
                  <a:lnTo>
                    <a:pt x="117" y="100"/>
                  </a:lnTo>
                  <a:lnTo>
                    <a:pt x="121" y="95"/>
                  </a:lnTo>
                  <a:lnTo>
                    <a:pt x="127" y="90"/>
                  </a:lnTo>
                  <a:lnTo>
                    <a:pt x="135" y="87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56" y="87"/>
                  </a:lnTo>
                  <a:lnTo>
                    <a:pt x="165" y="90"/>
                  </a:lnTo>
                  <a:lnTo>
                    <a:pt x="170" y="95"/>
                  </a:lnTo>
                  <a:lnTo>
                    <a:pt x="175" y="101"/>
                  </a:lnTo>
                  <a:lnTo>
                    <a:pt x="177" y="109"/>
                  </a:lnTo>
                  <a:lnTo>
                    <a:pt x="180" y="117"/>
                  </a:lnTo>
                  <a:lnTo>
                    <a:pt x="181" y="126"/>
                  </a:lnTo>
                  <a:lnTo>
                    <a:pt x="181" y="137"/>
                  </a:lnTo>
                  <a:lnTo>
                    <a:pt x="181" y="289"/>
                  </a:lnTo>
                  <a:lnTo>
                    <a:pt x="288" y="289"/>
                  </a:lnTo>
                  <a:lnTo>
                    <a:pt x="288" y="137"/>
                  </a:lnTo>
                  <a:lnTo>
                    <a:pt x="288" y="137"/>
                  </a:lnTo>
                  <a:lnTo>
                    <a:pt x="289" y="126"/>
                  </a:lnTo>
                  <a:lnTo>
                    <a:pt x="290" y="116"/>
                  </a:lnTo>
                  <a:lnTo>
                    <a:pt x="293" y="108"/>
                  </a:lnTo>
                  <a:lnTo>
                    <a:pt x="297" y="100"/>
                  </a:lnTo>
                  <a:lnTo>
                    <a:pt x="302" y="95"/>
                  </a:lnTo>
                  <a:lnTo>
                    <a:pt x="307" y="90"/>
                  </a:lnTo>
                  <a:lnTo>
                    <a:pt x="315" y="87"/>
                  </a:lnTo>
                  <a:lnTo>
                    <a:pt x="326" y="85"/>
                  </a:lnTo>
                  <a:lnTo>
                    <a:pt x="326" y="85"/>
                  </a:lnTo>
                  <a:lnTo>
                    <a:pt x="336" y="87"/>
                  </a:lnTo>
                  <a:lnTo>
                    <a:pt x="345" y="90"/>
                  </a:lnTo>
                  <a:lnTo>
                    <a:pt x="351" y="95"/>
                  </a:lnTo>
                  <a:lnTo>
                    <a:pt x="355" y="101"/>
                  </a:lnTo>
                  <a:lnTo>
                    <a:pt x="358" y="109"/>
                  </a:lnTo>
                  <a:lnTo>
                    <a:pt x="360" y="117"/>
                  </a:lnTo>
                  <a:lnTo>
                    <a:pt x="361" y="126"/>
                  </a:lnTo>
                  <a:lnTo>
                    <a:pt x="361" y="137"/>
                  </a:lnTo>
                  <a:lnTo>
                    <a:pt x="361" y="289"/>
                  </a:lnTo>
                  <a:lnTo>
                    <a:pt x="468" y="289"/>
                  </a:lnTo>
                  <a:lnTo>
                    <a:pt x="468" y="96"/>
                  </a:lnTo>
                  <a:lnTo>
                    <a:pt x="468" y="96"/>
                  </a:lnTo>
                  <a:lnTo>
                    <a:pt x="467" y="79"/>
                  </a:lnTo>
                  <a:lnTo>
                    <a:pt x="466" y="69"/>
                  </a:lnTo>
                  <a:lnTo>
                    <a:pt x="464" y="61"/>
                  </a:lnTo>
                  <a:lnTo>
                    <a:pt x="462" y="54"/>
                  </a:lnTo>
                  <a:lnTo>
                    <a:pt x="457" y="46"/>
                  </a:lnTo>
                  <a:lnTo>
                    <a:pt x="452" y="38"/>
                  </a:lnTo>
                  <a:lnTo>
                    <a:pt x="448" y="31"/>
                  </a:lnTo>
                  <a:lnTo>
                    <a:pt x="441" y="24"/>
                  </a:lnTo>
                  <a:lnTo>
                    <a:pt x="434" y="18"/>
                  </a:lnTo>
                  <a:lnTo>
                    <a:pt x="426" y="13"/>
                  </a:lnTo>
                  <a:lnTo>
                    <a:pt x="417" y="8"/>
                  </a:lnTo>
                  <a:lnTo>
                    <a:pt x="408" y="5"/>
                  </a:lnTo>
                  <a:lnTo>
                    <a:pt x="396" y="2"/>
                  </a:lnTo>
                  <a:lnTo>
                    <a:pt x="38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59" y="0"/>
                  </a:lnTo>
                  <a:lnTo>
                    <a:pt x="347" y="1"/>
                  </a:lnTo>
                  <a:lnTo>
                    <a:pt x="337" y="3"/>
                  </a:lnTo>
                  <a:lnTo>
                    <a:pt x="327" y="6"/>
                  </a:lnTo>
                  <a:lnTo>
                    <a:pt x="319" y="9"/>
                  </a:lnTo>
                  <a:lnTo>
                    <a:pt x="311" y="13"/>
                  </a:lnTo>
                  <a:lnTo>
                    <a:pt x="298" y="20"/>
                  </a:lnTo>
                  <a:lnTo>
                    <a:pt x="289" y="28"/>
                  </a:lnTo>
                  <a:lnTo>
                    <a:pt x="282" y="35"/>
                  </a:lnTo>
                  <a:lnTo>
                    <a:pt x="275" y="44"/>
                  </a:lnTo>
                  <a:lnTo>
                    <a:pt x="275" y="44"/>
                  </a:lnTo>
                  <a:lnTo>
                    <a:pt x="269" y="34"/>
                  </a:lnTo>
                  <a:lnTo>
                    <a:pt x="262" y="25"/>
                  </a:lnTo>
                  <a:lnTo>
                    <a:pt x="253" y="17"/>
                  </a:lnTo>
                  <a:lnTo>
                    <a:pt x="244" y="11"/>
                  </a:lnTo>
                  <a:lnTo>
                    <a:pt x="232" y="7"/>
                  </a:lnTo>
                  <a:lnTo>
                    <a:pt x="222" y="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84" y="0"/>
                  </a:lnTo>
                  <a:lnTo>
                    <a:pt x="170" y="2"/>
                  </a:lnTo>
                  <a:lnTo>
                    <a:pt x="158" y="6"/>
                  </a:lnTo>
                  <a:lnTo>
                    <a:pt x="145" y="10"/>
                  </a:lnTo>
                  <a:lnTo>
                    <a:pt x="134" y="16"/>
                  </a:lnTo>
                  <a:lnTo>
                    <a:pt x="124" y="24"/>
                  </a:lnTo>
                  <a:lnTo>
                    <a:pt x="115" y="33"/>
                  </a:lnTo>
                  <a:lnTo>
                    <a:pt x="105" y="44"/>
                  </a:lnTo>
                  <a:lnTo>
                    <a:pt x="104" y="44"/>
                  </a:lnTo>
                  <a:lnTo>
                    <a:pt x="104" y="7"/>
                  </a:lnTo>
                  <a:lnTo>
                    <a:pt x="0" y="7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2" name="Freeform 8"/>
            <p:cNvSpPr>
              <a:spLocks/>
            </p:cNvSpPr>
            <p:nvPr userDrawn="1"/>
          </p:nvSpPr>
          <p:spPr bwMode="auto">
            <a:xfrm>
              <a:off x="5367" y="4178"/>
              <a:ext cx="78" cy="89"/>
            </a:xfrm>
            <a:custGeom>
              <a:avLst/>
              <a:gdLst/>
              <a:ahLst/>
              <a:cxnLst>
                <a:cxn ang="0">
                  <a:pos x="301" y="91"/>
                </a:cxn>
                <a:cxn ang="0">
                  <a:pos x="288" y="53"/>
                </a:cxn>
                <a:cxn ang="0">
                  <a:pos x="262" y="27"/>
                </a:cxn>
                <a:cxn ang="0">
                  <a:pos x="228" y="11"/>
                </a:cxn>
                <a:cxn ang="0">
                  <a:pos x="191" y="2"/>
                </a:cxn>
                <a:cxn ang="0">
                  <a:pos x="153" y="0"/>
                </a:cxn>
                <a:cxn ang="0">
                  <a:pos x="104" y="4"/>
                </a:cxn>
                <a:cxn ang="0">
                  <a:pos x="68" y="16"/>
                </a:cxn>
                <a:cxn ang="0">
                  <a:pos x="36" y="36"/>
                </a:cxn>
                <a:cxn ang="0">
                  <a:pos x="16" y="66"/>
                </a:cxn>
                <a:cxn ang="0">
                  <a:pos x="7" y="108"/>
                </a:cxn>
                <a:cxn ang="0">
                  <a:pos x="9" y="128"/>
                </a:cxn>
                <a:cxn ang="0">
                  <a:pos x="18" y="155"/>
                </a:cxn>
                <a:cxn ang="0">
                  <a:pos x="36" y="176"/>
                </a:cxn>
                <a:cxn ang="0">
                  <a:pos x="64" y="193"/>
                </a:cxn>
                <a:cxn ang="0">
                  <a:pos x="101" y="207"/>
                </a:cxn>
                <a:cxn ang="0">
                  <a:pos x="167" y="221"/>
                </a:cxn>
                <a:cxn ang="0">
                  <a:pos x="192" y="232"/>
                </a:cxn>
                <a:cxn ang="0">
                  <a:pos x="199" y="249"/>
                </a:cxn>
                <a:cxn ang="0">
                  <a:pos x="194" y="262"/>
                </a:cxn>
                <a:cxn ang="0">
                  <a:pos x="178" y="272"/>
                </a:cxn>
                <a:cxn ang="0">
                  <a:pos x="159" y="275"/>
                </a:cxn>
                <a:cxn ang="0">
                  <a:pos x="132" y="270"/>
                </a:cxn>
                <a:cxn ang="0">
                  <a:pos x="121" y="259"/>
                </a:cxn>
                <a:cxn ang="0">
                  <a:pos x="113" y="235"/>
                </a:cxn>
                <a:cxn ang="0">
                  <a:pos x="1" y="251"/>
                </a:cxn>
                <a:cxn ang="0">
                  <a:pos x="15" y="291"/>
                </a:cxn>
                <a:cxn ang="0">
                  <a:pos x="40" y="321"/>
                </a:cxn>
                <a:cxn ang="0">
                  <a:pos x="74" y="340"/>
                </a:cxn>
                <a:cxn ang="0">
                  <a:pos x="113" y="352"/>
                </a:cxn>
                <a:cxn ang="0">
                  <a:pos x="154" y="355"/>
                </a:cxn>
                <a:cxn ang="0">
                  <a:pos x="196" y="352"/>
                </a:cxn>
                <a:cxn ang="0">
                  <a:pos x="236" y="341"/>
                </a:cxn>
                <a:cxn ang="0">
                  <a:pos x="272" y="323"/>
                </a:cxn>
                <a:cxn ang="0">
                  <a:pos x="297" y="293"/>
                </a:cxn>
                <a:cxn ang="0">
                  <a:pos x="310" y="252"/>
                </a:cxn>
                <a:cxn ang="0">
                  <a:pos x="310" y="225"/>
                </a:cxn>
                <a:cxn ang="0">
                  <a:pos x="305" y="199"/>
                </a:cxn>
                <a:cxn ang="0">
                  <a:pos x="293" y="178"/>
                </a:cxn>
                <a:cxn ang="0">
                  <a:pos x="265" y="153"/>
                </a:cxn>
                <a:cxn ang="0">
                  <a:pos x="237" y="141"/>
                </a:cxn>
                <a:cxn ang="0">
                  <a:pos x="178" y="126"/>
                </a:cxn>
                <a:cxn ang="0">
                  <a:pos x="133" y="115"/>
                </a:cxn>
                <a:cxn ang="0">
                  <a:pos x="124" y="109"/>
                </a:cxn>
                <a:cxn ang="0">
                  <a:pos x="120" y="98"/>
                </a:cxn>
                <a:cxn ang="0">
                  <a:pos x="127" y="79"/>
                </a:cxn>
                <a:cxn ang="0">
                  <a:pos x="144" y="72"/>
                </a:cxn>
                <a:cxn ang="0">
                  <a:pos x="163" y="72"/>
                </a:cxn>
                <a:cxn ang="0">
                  <a:pos x="181" y="82"/>
                </a:cxn>
                <a:cxn ang="0">
                  <a:pos x="192" y="92"/>
                </a:cxn>
                <a:cxn ang="0">
                  <a:pos x="302" y="107"/>
                </a:cxn>
              </a:cxnLst>
              <a:rect l="0" t="0" r="r" b="b"/>
              <a:pathLst>
                <a:path w="310" h="355">
                  <a:moveTo>
                    <a:pt x="302" y="107"/>
                  </a:moveTo>
                  <a:lnTo>
                    <a:pt x="302" y="107"/>
                  </a:lnTo>
                  <a:lnTo>
                    <a:pt x="301" y="91"/>
                  </a:lnTo>
                  <a:lnTo>
                    <a:pt x="298" y="77"/>
                  </a:lnTo>
                  <a:lnTo>
                    <a:pt x="293" y="65"/>
                  </a:lnTo>
                  <a:lnTo>
                    <a:pt x="288" y="53"/>
                  </a:lnTo>
                  <a:lnTo>
                    <a:pt x="280" y="44"/>
                  </a:lnTo>
                  <a:lnTo>
                    <a:pt x="272" y="35"/>
                  </a:lnTo>
                  <a:lnTo>
                    <a:pt x="262" y="27"/>
                  </a:lnTo>
                  <a:lnTo>
                    <a:pt x="251" y="21"/>
                  </a:lnTo>
                  <a:lnTo>
                    <a:pt x="241" y="16"/>
                  </a:lnTo>
                  <a:lnTo>
                    <a:pt x="228" y="11"/>
                  </a:lnTo>
                  <a:lnTo>
                    <a:pt x="217" y="8"/>
                  </a:lnTo>
                  <a:lnTo>
                    <a:pt x="204" y="4"/>
                  </a:lnTo>
                  <a:lnTo>
                    <a:pt x="191" y="2"/>
                  </a:lnTo>
                  <a:lnTo>
                    <a:pt x="178" y="1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29" y="1"/>
                  </a:lnTo>
                  <a:lnTo>
                    <a:pt x="116" y="3"/>
                  </a:lnTo>
                  <a:lnTo>
                    <a:pt x="104" y="4"/>
                  </a:lnTo>
                  <a:lnTo>
                    <a:pt x="91" y="8"/>
                  </a:lnTo>
                  <a:lnTo>
                    <a:pt x="80" y="11"/>
                  </a:lnTo>
                  <a:lnTo>
                    <a:pt x="68" y="16"/>
                  </a:lnTo>
                  <a:lnTo>
                    <a:pt x="57" y="21"/>
                  </a:lnTo>
                  <a:lnTo>
                    <a:pt x="47" y="28"/>
                  </a:lnTo>
                  <a:lnTo>
                    <a:pt x="36" y="36"/>
                  </a:lnTo>
                  <a:lnTo>
                    <a:pt x="28" y="45"/>
                  </a:lnTo>
                  <a:lnTo>
                    <a:pt x="22" y="54"/>
                  </a:lnTo>
                  <a:lnTo>
                    <a:pt x="16" y="66"/>
                  </a:lnTo>
                  <a:lnTo>
                    <a:pt x="11" y="78"/>
                  </a:lnTo>
                  <a:lnTo>
                    <a:pt x="8" y="92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8" y="118"/>
                  </a:lnTo>
                  <a:lnTo>
                    <a:pt x="9" y="128"/>
                  </a:lnTo>
                  <a:lnTo>
                    <a:pt x="11" y="137"/>
                  </a:lnTo>
                  <a:lnTo>
                    <a:pt x="15" y="147"/>
                  </a:lnTo>
                  <a:lnTo>
                    <a:pt x="18" y="155"/>
                  </a:lnTo>
                  <a:lnTo>
                    <a:pt x="24" y="162"/>
                  </a:lnTo>
                  <a:lnTo>
                    <a:pt x="30" y="169"/>
                  </a:lnTo>
                  <a:lnTo>
                    <a:pt x="36" y="176"/>
                  </a:lnTo>
                  <a:lnTo>
                    <a:pt x="44" y="182"/>
                  </a:lnTo>
                  <a:lnTo>
                    <a:pt x="54" y="188"/>
                  </a:lnTo>
                  <a:lnTo>
                    <a:pt x="64" y="193"/>
                  </a:lnTo>
                  <a:lnTo>
                    <a:pt x="75" y="198"/>
                  </a:lnTo>
                  <a:lnTo>
                    <a:pt x="88" y="202"/>
                  </a:lnTo>
                  <a:lnTo>
                    <a:pt x="101" y="207"/>
                  </a:lnTo>
                  <a:lnTo>
                    <a:pt x="133" y="214"/>
                  </a:lnTo>
                  <a:lnTo>
                    <a:pt x="133" y="214"/>
                  </a:lnTo>
                  <a:lnTo>
                    <a:pt x="167" y="221"/>
                  </a:lnTo>
                  <a:lnTo>
                    <a:pt x="178" y="224"/>
                  </a:lnTo>
                  <a:lnTo>
                    <a:pt x="186" y="227"/>
                  </a:lnTo>
                  <a:lnTo>
                    <a:pt x="192" y="232"/>
                  </a:lnTo>
                  <a:lnTo>
                    <a:pt x="195" y="237"/>
                  </a:lnTo>
                  <a:lnTo>
                    <a:pt x="197" y="242"/>
                  </a:lnTo>
                  <a:lnTo>
                    <a:pt x="199" y="249"/>
                  </a:lnTo>
                  <a:lnTo>
                    <a:pt x="199" y="249"/>
                  </a:lnTo>
                  <a:lnTo>
                    <a:pt x="197" y="256"/>
                  </a:lnTo>
                  <a:lnTo>
                    <a:pt x="194" y="262"/>
                  </a:lnTo>
                  <a:lnTo>
                    <a:pt x="189" y="266"/>
                  </a:lnTo>
                  <a:lnTo>
                    <a:pt x="184" y="270"/>
                  </a:lnTo>
                  <a:lnTo>
                    <a:pt x="178" y="272"/>
                  </a:lnTo>
                  <a:lnTo>
                    <a:pt x="171" y="274"/>
                  </a:lnTo>
                  <a:lnTo>
                    <a:pt x="159" y="275"/>
                  </a:lnTo>
                  <a:lnTo>
                    <a:pt x="159" y="275"/>
                  </a:lnTo>
                  <a:lnTo>
                    <a:pt x="148" y="274"/>
                  </a:lnTo>
                  <a:lnTo>
                    <a:pt x="139" y="273"/>
                  </a:lnTo>
                  <a:lnTo>
                    <a:pt x="132" y="270"/>
                  </a:lnTo>
                  <a:lnTo>
                    <a:pt x="127" y="266"/>
                  </a:lnTo>
                  <a:lnTo>
                    <a:pt x="127" y="266"/>
                  </a:lnTo>
                  <a:lnTo>
                    <a:pt x="121" y="259"/>
                  </a:lnTo>
                  <a:lnTo>
                    <a:pt x="116" y="251"/>
                  </a:lnTo>
                  <a:lnTo>
                    <a:pt x="114" y="244"/>
                  </a:lnTo>
                  <a:lnTo>
                    <a:pt x="113" y="235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1" y="251"/>
                  </a:lnTo>
                  <a:lnTo>
                    <a:pt x="4" y="266"/>
                  </a:lnTo>
                  <a:lnTo>
                    <a:pt x="9" y="279"/>
                  </a:lnTo>
                  <a:lnTo>
                    <a:pt x="15" y="291"/>
                  </a:lnTo>
                  <a:lnTo>
                    <a:pt x="22" y="301"/>
                  </a:lnTo>
                  <a:lnTo>
                    <a:pt x="31" y="312"/>
                  </a:lnTo>
                  <a:lnTo>
                    <a:pt x="40" y="321"/>
                  </a:lnTo>
                  <a:lnTo>
                    <a:pt x="50" y="328"/>
                  </a:lnTo>
                  <a:lnTo>
                    <a:pt x="62" y="334"/>
                  </a:lnTo>
                  <a:lnTo>
                    <a:pt x="74" y="340"/>
                  </a:lnTo>
                  <a:lnTo>
                    <a:pt x="87" y="345"/>
                  </a:lnTo>
                  <a:lnTo>
                    <a:pt x="99" y="348"/>
                  </a:lnTo>
                  <a:lnTo>
                    <a:pt x="113" y="352"/>
                  </a:lnTo>
                  <a:lnTo>
                    <a:pt x="127" y="353"/>
                  </a:lnTo>
                  <a:lnTo>
                    <a:pt x="140" y="354"/>
                  </a:lnTo>
                  <a:lnTo>
                    <a:pt x="154" y="355"/>
                  </a:lnTo>
                  <a:lnTo>
                    <a:pt x="154" y="355"/>
                  </a:lnTo>
                  <a:lnTo>
                    <a:pt x="183" y="354"/>
                  </a:lnTo>
                  <a:lnTo>
                    <a:pt x="196" y="352"/>
                  </a:lnTo>
                  <a:lnTo>
                    <a:pt x="210" y="349"/>
                  </a:lnTo>
                  <a:lnTo>
                    <a:pt x="224" y="346"/>
                  </a:lnTo>
                  <a:lnTo>
                    <a:pt x="236" y="341"/>
                  </a:lnTo>
                  <a:lnTo>
                    <a:pt x="249" y="337"/>
                  </a:lnTo>
                  <a:lnTo>
                    <a:pt x="260" y="330"/>
                  </a:lnTo>
                  <a:lnTo>
                    <a:pt x="272" y="323"/>
                  </a:lnTo>
                  <a:lnTo>
                    <a:pt x="281" y="314"/>
                  </a:lnTo>
                  <a:lnTo>
                    <a:pt x="290" y="305"/>
                  </a:lnTo>
                  <a:lnTo>
                    <a:pt x="297" y="293"/>
                  </a:lnTo>
                  <a:lnTo>
                    <a:pt x="302" y="281"/>
                  </a:lnTo>
                  <a:lnTo>
                    <a:pt x="307" y="267"/>
                  </a:lnTo>
                  <a:lnTo>
                    <a:pt x="310" y="252"/>
                  </a:lnTo>
                  <a:lnTo>
                    <a:pt x="310" y="235"/>
                  </a:lnTo>
                  <a:lnTo>
                    <a:pt x="310" y="235"/>
                  </a:lnTo>
                  <a:lnTo>
                    <a:pt x="310" y="225"/>
                  </a:lnTo>
                  <a:lnTo>
                    <a:pt x="309" y="216"/>
                  </a:lnTo>
                  <a:lnTo>
                    <a:pt x="307" y="208"/>
                  </a:lnTo>
                  <a:lnTo>
                    <a:pt x="305" y="199"/>
                  </a:lnTo>
                  <a:lnTo>
                    <a:pt x="301" y="192"/>
                  </a:lnTo>
                  <a:lnTo>
                    <a:pt x="298" y="185"/>
                  </a:lnTo>
                  <a:lnTo>
                    <a:pt x="293" y="178"/>
                  </a:lnTo>
                  <a:lnTo>
                    <a:pt x="289" y="173"/>
                  </a:lnTo>
                  <a:lnTo>
                    <a:pt x="277" y="162"/>
                  </a:lnTo>
                  <a:lnTo>
                    <a:pt x="265" y="153"/>
                  </a:lnTo>
                  <a:lnTo>
                    <a:pt x="252" y="147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22" y="136"/>
                  </a:lnTo>
                  <a:lnTo>
                    <a:pt x="208" y="133"/>
                  </a:lnTo>
                  <a:lnTo>
                    <a:pt x="178" y="126"/>
                  </a:lnTo>
                  <a:lnTo>
                    <a:pt x="153" y="121"/>
                  </a:lnTo>
                  <a:lnTo>
                    <a:pt x="143" y="118"/>
                  </a:lnTo>
                  <a:lnTo>
                    <a:pt x="133" y="115"/>
                  </a:lnTo>
                  <a:lnTo>
                    <a:pt x="133" y="115"/>
                  </a:lnTo>
                  <a:lnTo>
                    <a:pt x="129" y="112"/>
                  </a:lnTo>
                  <a:lnTo>
                    <a:pt x="124" y="109"/>
                  </a:lnTo>
                  <a:lnTo>
                    <a:pt x="121" y="104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21" y="90"/>
                  </a:lnTo>
                  <a:lnTo>
                    <a:pt x="123" y="84"/>
                  </a:lnTo>
                  <a:lnTo>
                    <a:pt x="127" y="79"/>
                  </a:lnTo>
                  <a:lnTo>
                    <a:pt x="131" y="76"/>
                  </a:lnTo>
                  <a:lnTo>
                    <a:pt x="137" y="74"/>
                  </a:lnTo>
                  <a:lnTo>
                    <a:pt x="144" y="72"/>
                  </a:lnTo>
                  <a:lnTo>
                    <a:pt x="156" y="71"/>
                  </a:lnTo>
                  <a:lnTo>
                    <a:pt x="156" y="71"/>
                  </a:lnTo>
                  <a:lnTo>
                    <a:pt x="163" y="72"/>
                  </a:lnTo>
                  <a:lnTo>
                    <a:pt x="170" y="74"/>
                  </a:lnTo>
                  <a:lnTo>
                    <a:pt x="176" y="77"/>
                  </a:lnTo>
                  <a:lnTo>
                    <a:pt x="181" y="82"/>
                  </a:lnTo>
                  <a:lnTo>
                    <a:pt x="181" y="82"/>
                  </a:lnTo>
                  <a:lnTo>
                    <a:pt x="187" y="86"/>
                  </a:lnTo>
                  <a:lnTo>
                    <a:pt x="192" y="92"/>
                  </a:lnTo>
                  <a:lnTo>
                    <a:pt x="194" y="99"/>
                  </a:lnTo>
                  <a:lnTo>
                    <a:pt x="195" y="107"/>
                  </a:lnTo>
                  <a:lnTo>
                    <a:pt x="302" y="107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5660" y="4165"/>
              <a:ext cx="73" cy="99"/>
            </a:xfrm>
            <a:custGeom>
              <a:avLst/>
              <a:gdLst/>
              <a:ahLst/>
              <a:cxnLst>
                <a:cxn ang="0">
                  <a:pos x="0" y="395"/>
                </a:cxn>
                <a:cxn ang="0">
                  <a:pos x="109" y="395"/>
                </a:cxn>
                <a:cxn ang="0">
                  <a:pos x="109" y="259"/>
                </a:cxn>
                <a:cxn ang="0">
                  <a:pos x="109" y="259"/>
                </a:cxn>
                <a:cxn ang="0">
                  <a:pos x="109" y="242"/>
                </a:cxn>
                <a:cxn ang="0">
                  <a:pos x="112" y="226"/>
                </a:cxn>
                <a:cxn ang="0">
                  <a:pos x="116" y="214"/>
                </a:cxn>
                <a:cxn ang="0">
                  <a:pos x="119" y="210"/>
                </a:cxn>
                <a:cxn ang="0">
                  <a:pos x="121" y="205"/>
                </a:cxn>
                <a:cxn ang="0">
                  <a:pos x="121" y="205"/>
                </a:cxn>
                <a:cxn ang="0">
                  <a:pos x="125" y="200"/>
                </a:cxn>
                <a:cxn ang="0">
                  <a:pos x="132" y="195"/>
                </a:cxn>
                <a:cxn ang="0">
                  <a:pos x="139" y="192"/>
                </a:cxn>
                <a:cxn ang="0">
                  <a:pos x="146" y="190"/>
                </a:cxn>
                <a:cxn ang="0">
                  <a:pos x="146" y="190"/>
                </a:cxn>
                <a:cxn ang="0">
                  <a:pos x="155" y="190"/>
                </a:cxn>
                <a:cxn ang="0">
                  <a:pos x="162" y="193"/>
                </a:cxn>
                <a:cxn ang="0">
                  <a:pos x="168" y="196"/>
                </a:cxn>
                <a:cxn ang="0">
                  <a:pos x="173" y="202"/>
                </a:cxn>
                <a:cxn ang="0">
                  <a:pos x="173" y="202"/>
                </a:cxn>
                <a:cxn ang="0">
                  <a:pos x="178" y="208"/>
                </a:cxn>
                <a:cxn ang="0">
                  <a:pos x="180" y="217"/>
                </a:cxn>
                <a:cxn ang="0">
                  <a:pos x="182" y="227"/>
                </a:cxn>
                <a:cxn ang="0">
                  <a:pos x="182" y="239"/>
                </a:cxn>
                <a:cxn ang="0">
                  <a:pos x="182" y="395"/>
                </a:cxn>
                <a:cxn ang="0">
                  <a:pos x="292" y="395"/>
                </a:cxn>
                <a:cxn ang="0">
                  <a:pos x="292" y="215"/>
                </a:cxn>
                <a:cxn ang="0">
                  <a:pos x="292" y="215"/>
                </a:cxn>
                <a:cxn ang="0">
                  <a:pos x="292" y="202"/>
                </a:cxn>
                <a:cxn ang="0">
                  <a:pos x="291" y="189"/>
                </a:cxn>
                <a:cxn ang="0">
                  <a:pos x="289" y="177"/>
                </a:cxn>
                <a:cxn ang="0">
                  <a:pos x="286" y="166"/>
                </a:cxn>
                <a:cxn ang="0">
                  <a:pos x="282" y="156"/>
                </a:cxn>
                <a:cxn ang="0">
                  <a:pos x="278" y="147"/>
                </a:cxn>
                <a:cxn ang="0">
                  <a:pos x="273" y="139"/>
                </a:cxn>
                <a:cxn ang="0">
                  <a:pos x="267" y="132"/>
                </a:cxn>
                <a:cxn ang="0">
                  <a:pos x="267" y="132"/>
                </a:cxn>
                <a:cxn ang="0">
                  <a:pos x="260" y="125"/>
                </a:cxn>
                <a:cxn ang="0">
                  <a:pos x="253" y="121"/>
                </a:cxn>
                <a:cxn ang="0">
                  <a:pos x="245" y="116"/>
                </a:cxn>
                <a:cxn ang="0">
                  <a:pos x="236" y="112"/>
                </a:cxn>
                <a:cxn ang="0">
                  <a:pos x="227" y="110"/>
                </a:cxn>
                <a:cxn ang="0">
                  <a:pos x="218" y="107"/>
                </a:cxn>
                <a:cxn ang="0">
                  <a:pos x="208" y="106"/>
                </a:cxn>
                <a:cxn ang="0">
                  <a:pos x="197" y="105"/>
                </a:cxn>
                <a:cxn ang="0">
                  <a:pos x="197" y="105"/>
                </a:cxn>
                <a:cxn ang="0">
                  <a:pos x="184" y="106"/>
                </a:cxn>
                <a:cxn ang="0">
                  <a:pos x="171" y="107"/>
                </a:cxn>
                <a:cxn ang="0">
                  <a:pos x="158" y="110"/>
                </a:cxn>
                <a:cxn ang="0">
                  <a:pos x="145" y="115"/>
                </a:cxn>
                <a:cxn ang="0">
                  <a:pos x="145" y="115"/>
                </a:cxn>
                <a:cxn ang="0">
                  <a:pos x="136" y="121"/>
                </a:cxn>
                <a:cxn ang="0">
                  <a:pos x="128" y="127"/>
                </a:cxn>
                <a:cxn ang="0">
                  <a:pos x="119" y="135"/>
                </a:cxn>
                <a:cxn ang="0">
                  <a:pos x="109" y="144"/>
                </a:cxn>
                <a:cxn ang="0">
                  <a:pos x="109" y="0"/>
                </a:cxn>
                <a:cxn ang="0">
                  <a:pos x="0" y="0"/>
                </a:cxn>
                <a:cxn ang="0">
                  <a:pos x="0" y="395"/>
                </a:cxn>
              </a:cxnLst>
              <a:rect l="0" t="0" r="r" b="b"/>
              <a:pathLst>
                <a:path w="292" h="395">
                  <a:moveTo>
                    <a:pt x="0" y="395"/>
                  </a:moveTo>
                  <a:lnTo>
                    <a:pt x="109" y="395"/>
                  </a:lnTo>
                  <a:lnTo>
                    <a:pt x="109" y="259"/>
                  </a:lnTo>
                  <a:lnTo>
                    <a:pt x="109" y="259"/>
                  </a:lnTo>
                  <a:lnTo>
                    <a:pt x="109" y="242"/>
                  </a:lnTo>
                  <a:lnTo>
                    <a:pt x="112" y="226"/>
                  </a:lnTo>
                  <a:lnTo>
                    <a:pt x="116" y="214"/>
                  </a:lnTo>
                  <a:lnTo>
                    <a:pt x="119" y="210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5" y="200"/>
                  </a:lnTo>
                  <a:lnTo>
                    <a:pt x="132" y="195"/>
                  </a:lnTo>
                  <a:lnTo>
                    <a:pt x="139" y="192"/>
                  </a:lnTo>
                  <a:lnTo>
                    <a:pt x="146" y="190"/>
                  </a:lnTo>
                  <a:lnTo>
                    <a:pt x="146" y="190"/>
                  </a:lnTo>
                  <a:lnTo>
                    <a:pt x="155" y="190"/>
                  </a:lnTo>
                  <a:lnTo>
                    <a:pt x="162" y="193"/>
                  </a:lnTo>
                  <a:lnTo>
                    <a:pt x="168" y="196"/>
                  </a:lnTo>
                  <a:lnTo>
                    <a:pt x="173" y="202"/>
                  </a:lnTo>
                  <a:lnTo>
                    <a:pt x="173" y="202"/>
                  </a:lnTo>
                  <a:lnTo>
                    <a:pt x="178" y="208"/>
                  </a:lnTo>
                  <a:lnTo>
                    <a:pt x="180" y="217"/>
                  </a:lnTo>
                  <a:lnTo>
                    <a:pt x="182" y="227"/>
                  </a:lnTo>
                  <a:lnTo>
                    <a:pt x="182" y="239"/>
                  </a:lnTo>
                  <a:lnTo>
                    <a:pt x="182" y="395"/>
                  </a:lnTo>
                  <a:lnTo>
                    <a:pt x="292" y="395"/>
                  </a:lnTo>
                  <a:lnTo>
                    <a:pt x="292" y="215"/>
                  </a:lnTo>
                  <a:lnTo>
                    <a:pt x="292" y="215"/>
                  </a:lnTo>
                  <a:lnTo>
                    <a:pt x="292" y="202"/>
                  </a:lnTo>
                  <a:lnTo>
                    <a:pt x="291" y="189"/>
                  </a:lnTo>
                  <a:lnTo>
                    <a:pt x="289" y="177"/>
                  </a:lnTo>
                  <a:lnTo>
                    <a:pt x="286" y="166"/>
                  </a:lnTo>
                  <a:lnTo>
                    <a:pt x="282" y="156"/>
                  </a:lnTo>
                  <a:lnTo>
                    <a:pt x="278" y="147"/>
                  </a:lnTo>
                  <a:lnTo>
                    <a:pt x="273" y="139"/>
                  </a:lnTo>
                  <a:lnTo>
                    <a:pt x="267" y="132"/>
                  </a:lnTo>
                  <a:lnTo>
                    <a:pt x="267" y="132"/>
                  </a:lnTo>
                  <a:lnTo>
                    <a:pt x="260" y="125"/>
                  </a:lnTo>
                  <a:lnTo>
                    <a:pt x="253" y="121"/>
                  </a:lnTo>
                  <a:lnTo>
                    <a:pt x="245" y="116"/>
                  </a:lnTo>
                  <a:lnTo>
                    <a:pt x="236" y="112"/>
                  </a:lnTo>
                  <a:lnTo>
                    <a:pt x="227" y="110"/>
                  </a:lnTo>
                  <a:lnTo>
                    <a:pt x="218" y="107"/>
                  </a:lnTo>
                  <a:lnTo>
                    <a:pt x="208" y="106"/>
                  </a:lnTo>
                  <a:lnTo>
                    <a:pt x="197" y="105"/>
                  </a:lnTo>
                  <a:lnTo>
                    <a:pt x="197" y="105"/>
                  </a:lnTo>
                  <a:lnTo>
                    <a:pt x="184" y="106"/>
                  </a:lnTo>
                  <a:lnTo>
                    <a:pt x="171" y="107"/>
                  </a:lnTo>
                  <a:lnTo>
                    <a:pt x="158" y="110"/>
                  </a:lnTo>
                  <a:lnTo>
                    <a:pt x="145" y="115"/>
                  </a:lnTo>
                  <a:lnTo>
                    <a:pt x="145" y="115"/>
                  </a:lnTo>
                  <a:lnTo>
                    <a:pt x="136" y="121"/>
                  </a:lnTo>
                  <a:lnTo>
                    <a:pt x="128" y="127"/>
                  </a:lnTo>
                  <a:lnTo>
                    <a:pt x="119" y="135"/>
                  </a:lnTo>
                  <a:lnTo>
                    <a:pt x="109" y="144"/>
                  </a:lnTo>
                  <a:lnTo>
                    <a:pt x="109" y="0"/>
                  </a:lnTo>
                  <a:lnTo>
                    <a:pt x="0" y="0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613" y="4171"/>
              <a:ext cx="38" cy="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"/>
                </a:cxn>
                <a:cxn ang="0">
                  <a:pos x="0" y="167"/>
                </a:cxn>
                <a:cxn ang="0">
                  <a:pos x="0" y="266"/>
                </a:cxn>
                <a:cxn ang="0">
                  <a:pos x="0" y="266"/>
                </a:cxn>
                <a:cxn ang="0">
                  <a:pos x="0" y="287"/>
                </a:cxn>
                <a:cxn ang="0">
                  <a:pos x="2" y="307"/>
                </a:cxn>
                <a:cxn ang="0">
                  <a:pos x="5" y="323"/>
                </a:cxn>
                <a:cxn ang="0">
                  <a:pos x="10" y="336"/>
                </a:cxn>
                <a:cxn ang="0">
                  <a:pos x="10" y="336"/>
                </a:cxn>
                <a:cxn ang="0">
                  <a:pos x="16" y="347"/>
                </a:cxn>
                <a:cxn ang="0">
                  <a:pos x="21" y="355"/>
                </a:cxn>
                <a:cxn ang="0">
                  <a:pos x="29" y="360"/>
                </a:cxn>
                <a:cxn ang="0">
                  <a:pos x="37" y="366"/>
                </a:cxn>
                <a:cxn ang="0">
                  <a:pos x="37" y="366"/>
                </a:cxn>
                <a:cxn ang="0">
                  <a:pos x="47" y="370"/>
                </a:cxn>
                <a:cxn ang="0">
                  <a:pos x="60" y="374"/>
                </a:cxn>
                <a:cxn ang="0">
                  <a:pos x="75" y="376"/>
                </a:cxn>
                <a:cxn ang="0">
                  <a:pos x="93" y="376"/>
                </a:cxn>
                <a:cxn ang="0">
                  <a:pos x="93" y="376"/>
                </a:cxn>
                <a:cxn ang="0">
                  <a:pos x="106" y="376"/>
                </a:cxn>
                <a:cxn ang="0">
                  <a:pos x="121" y="374"/>
                </a:cxn>
                <a:cxn ang="0">
                  <a:pos x="136" y="372"/>
                </a:cxn>
                <a:cxn ang="0">
                  <a:pos x="151" y="367"/>
                </a:cxn>
                <a:cxn ang="0">
                  <a:pos x="151" y="296"/>
                </a:cxn>
                <a:cxn ang="0">
                  <a:pos x="151" y="296"/>
                </a:cxn>
                <a:cxn ang="0">
                  <a:pos x="147" y="298"/>
                </a:cxn>
                <a:cxn ang="0">
                  <a:pos x="139" y="299"/>
                </a:cxn>
                <a:cxn ang="0">
                  <a:pos x="123" y="300"/>
                </a:cxn>
                <a:cxn ang="0">
                  <a:pos x="123" y="300"/>
                </a:cxn>
                <a:cxn ang="0">
                  <a:pos x="117" y="299"/>
                </a:cxn>
                <a:cxn ang="0">
                  <a:pos x="113" y="295"/>
                </a:cxn>
                <a:cxn ang="0">
                  <a:pos x="110" y="293"/>
                </a:cxn>
                <a:cxn ang="0">
                  <a:pos x="108" y="291"/>
                </a:cxn>
                <a:cxn ang="0">
                  <a:pos x="108" y="291"/>
                </a:cxn>
                <a:cxn ang="0">
                  <a:pos x="107" y="287"/>
                </a:cxn>
                <a:cxn ang="0">
                  <a:pos x="106" y="282"/>
                </a:cxn>
                <a:cxn ang="0">
                  <a:pos x="105" y="267"/>
                </a:cxn>
                <a:cxn ang="0">
                  <a:pos x="105" y="167"/>
                </a:cxn>
                <a:cxn ang="0">
                  <a:pos x="151" y="167"/>
                </a:cxn>
                <a:cxn ang="0">
                  <a:pos x="151" y="87"/>
                </a:cxn>
                <a:cxn ang="0">
                  <a:pos x="105" y="87"/>
                </a:cxn>
                <a:cxn ang="0">
                  <a:pos x="105" y="0"/>
                </a:cxn>
                <a:cxn ang="0">
                  <a:pos x="0" y="0"/>
                </a:cxn>
              </a:cxnLst>
              <a:rect l="0" t="0" r="r" b="b"/>
              <a:pathLst>
                <a:path w="151" h="376">
                  <a:moveTo>
                    <a:pt x="0" y="0"/>
                  </a:moveTo>
                  <a:lnTo>
                    <a:pt x="0" y="87"/>
                  </a:lnTo>
                  <a:lnTo>
                    <a:pt x="0" y="167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87"/>
                  </a:lnTo>
                  <a:lnTo>
                    <a:pt x="2" y="307"/>
                  </a:lnTo>
                  <a:lnTo>
                    <a:pt x="5" y="323"/>
                  </a:lnTo>
                  <a:lnTo>
                    <a:pt x="10" y="336"/>
                  </a:lnTo>
                  <a:lnTo>
                    <a:pt x="10" y="336"/>
                  </a:lnTo>
                  <a:lnTo>
                    <a:pt x="16" y="347"/>
                  </a:lnTo>
                  <a:lnTo>
                    <a:pt x="21" y="355"/>
                  </a:lnTo>
                  <a:lnTo>
                    <a:pt x="29" y="360"/>
                  </a:lnTo>
                  <a:lnTo>
                    <a:pt x="37" y="366"/>
                  </a:lnTo>
                  <a:lnTo>
                    <a:pt x="37" y="366"/>
                  </a:lnTo>
                  <a:lnTo>
                    <a:pt x="47" y="370"/>
                  </a:lnTo>
                  <a:lnTo>
                    <a:pt x="60" y="374"/>
                  </a:lnTo>
                  <a:lnTo>
                    <a:pt x="75" y="376"/>
                  </a:lnTo>
                  <a:lnTo>
                    <a:pt x="93" y="376"/>
                  </a:lnTo>
                  <a:lnTo>
                    <a:pt x="93" y="376"/>
                  </a:lnTo>
                  <a:lnTo>
                    <a:pt x="106" y="376"/>
                  </a:lnTo>
                  <a:lnTo>
                    <a:pt x="121" y="374"/>
                  </a:lnTo>
                  <a:lnTo>
                    <a:pt x="136" y="372"/>
                  </a:lnTo>
                  <a:lnTo>
                    <a:pt x="151" y="367"/>
                  </a:lnTo>
                  <a:lnTo>
                    <a:pt x="151" y="296"/>
                  </a:lnTo>
                  <a:lnTo>
                    <a:pt x="151" y="296"/>
                  </a:lnTo>
                  <a:lnTo>
                    <a:pt x="147" y="298"/>
                  </a:lnTo>
                  <a:lnTo>
                    <a:pt x="139" y="299"/>
                  </a:lnTo>
                  <a:lnTo>
                    <a:pt x="123" y="300"/>
                  </a:lnTo>
                  <a:lnTo>
                    <a:pt x="123" y="300"/>
                  </a:lnTo>
                  <a:lnTo>
                    <a:pt x="117" y="299"/>
                  </a:lnTo>
                  <a:lnTo>
                    <a:pt x="113" y="295"/>
                  </a:lnTo>
                  <a:lnTo>
                    <a:pt x="110" y="293"/>
                  </a:lnTo>
                  <a:lnTo>
                    <a:pt x="108" y="291"/>
                  </a:lnTo>
                  <a:lnTo>
                    <a:pt x="108" y="291"/>
                  </a:lnTo>
                  <a:lnTo>
                    <a:pt x="107" y="287"/>
                  </a:lnTo>
                  <a:lnTo>
                    <a:pt x="106" y="282"/>
                  </a:lnTo>
                  <a:lnTo>
                    <a:pt x="105" y="267"/>
                  </a:lnTo>
                  <a:lnTo>
                    <a:pt x="105" y="167"/>
                  </a:lnTo>
                  <a:lnTo>
                    <a:pt x="151" y="167"/>
                  </a:lnTo>
                  <a:lnTo>
                    <a:pt x="151" y="87"/>
                  </a:lnTo>
                  <a:lnTo>
                    <a:pt x="105" y="87"/>
                  </a:lnTo>
                  <a:lnTo>
                    <a:pt x="1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5577" y="4171"/>
              <a:ext cx="27" cy="15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4" r:id="rId2"/>
    <p:sldLayoutId id="2147483775" r:id="rId3"/>
    <p:sldLayoutId id="2147483792" r:id="rId4"/>
    <p:sldLayoutId id="2147483776" r:id="rId5"/>
    <p:sldLayoutId id="2147483777" r:id="rId6"/>
    <p:sldLayoutId id="2147483778" r:id="rId7"/>
    <p:sldLayoutId id="2147483793" r:id="rId8"/>
    <p:sldLayoutId id="2147483779" r:id="rId9"/>
    <p:sldLayoutId id="2147483780" r:id="rId10"/>
  </p:sldLayoutIdLst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/>
              </a:gs>
              <a:gs pos="100000">
                <a:srgbClr val="00539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412480" y="0"/>
            <a:ext cx="731520" cy="6400800"/>
          </a:xfrm>
          <a:prstGeom prst="rect">
            <a:avLst/>
          </a:prstGeom>
          <a:gradFill>
            <a:gsLst>
              <a:gs pos="0">
                <a:srgbClr val="0081C6">
                  <a:alpha val="50000"/>
                </a:srgbClr>
              </a:gs>
              <a:gs pos="100000">
                <a:srgbClr val="0081C6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410354" y="0"/>
            <a:ext cx="733646" cy="140059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86524033-DA39-4A94-B558-ABE1AE898D8F}" type="datetime1">
              <a:rPr lang="en-US" smtClean="0"/>
              <a:pPr>
                <a:defRPr/>
              </a:pPr>
              <a:t>11/16/2021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943789" y="6633498"/>
            <a:ext cx="3468691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696980" y="6623482"/>
            <a:ext cx="46903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412480" y="1397726"/>
            <a:ext cx="731520" cy="5003074"/>
          </a:xfrm>
          <a:prstGeom prst="rect">
            <a:avLst/>
          </a:prstGeom>
          <a:gradFill>
            <a:gsLst>
              <a:gs pos="0">
                <a:srgbClr val="0081C6">
                  <a:alpha val="50000"/>
                </a:srgbClr>
              </a:gs>
              <a:gs pos="100000">
                <a:srgbClr val="0081C6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7225964" y="6509730"/>
            <a:ext cx="25153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flipH="1">
            <a:off x="0" y="0"/>
            <a:ext cx="8411228" cy="1400593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alpha val="7000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Title Placeholder 1"/>
          <p:cNvSpPr>
            <a:spLocks noGrp="1"/>
          </p:cNvSpPr>
          <p:nvPr>
            <p:ph type="title"/>
          </p:nvPr>
        </p:nvSpPr>
        <p:spPr bwMode="auto">
          <a:xfrm>
            <a:off x="244474" y="0"/>
            <a:ext cx="8133981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4475" y="1470026"/>
            <a:ext cx="8063502" cy="48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Rectangle 30"/>
          <p:cNvSpPr/>
          <p:nvPr/>
        </p:nvSpPr>
        <p:spPr>
          <a:xfrm flipH="1">
            <a:off x="8405949" y="1400991"/>
            <a:ext cx="738050" cy="4990012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alpha val="7000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979125" y="3428206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0" y="139797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38691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CDMSmith_logo_white.w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460486" y="6491534"/>
            <a:ext cx="640080" cy="2825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</p:sldLayoutIdLst>
  <p:hf hdr="0" ftr="0" dt="0"/>
  <p:txStyles>
    <p:title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Font typeface="Arial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Font typeface="Arial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Font typeface="Arial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057400"/>
            <a:ext cx="6879265" cy="722376"/>
          </a:xfrm>
        </p:spPr>
        <p:txBody>
          <a:bodyPr>
            <a:normAutofit fontScale="90000"/>
          </a:bodyPr>
          <a:lstStyle/>
          <a:p>
            <a:r>
              <a:rPr lang="en-US" dirty="0"/>
              <a:t>Funding new projects with tolls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C92A7-2C0B-4F6A-8B44-FDA784FD2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T&amp;R Process Flowchart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0F6F6-2BD5-4567-8264-B6A599759E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B98C7-EA18-4C14-8F5D-59DC6E201B6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0E4E459-5822-4B3F-B9B3-2AA8ADF45470}"/>
              </a:ext>
            </a:extLst>
          </p:cNvPr>
          <p:cNvGrpSpPr/>
          <p:nvPr/>
        </p:nvGrpSpPr>
        <p:grpSpPr>
          <a:xfrm>
            <a:off x="228857" y="1828800"/>
            <a:ext cx="1371600" cy="4114800"/>
            <a:chOff x="228857" y="1828800"/>
            <a:chExt cx="1371600" cy="4114800"/>
          </a:xfrm>
        </p:grpSpPr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BDD9DC8C-3BCE-4377-AF82-DD5B6CBBD971}"/>
                </a:ext>
              </a:extLst>
            </p:cNvPr>
            <p:cNvSpPr/>
            <p:nvPr/>
          </p:nvSpPr>
          <p:spPr>
            <a:xfrm>
              <a:off x="228857" y="1828800"/>
              <a:ext cx="1371600" cy="685800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Traffic Data</a:t>
              </a:r>
            </a:p>
          </p:txBody>
        </p:sp>
        <p:sp>
          <p:nvSpPr>
            <p:cNvPr id="8" name="Flowchart: Process 7">
              <a:extLst>
                <a:ext uri="{FF2B5EF4-FFF2-40B4-BE49-F238E27FC236}">
                  <a16:creationId xmlns:a16="http://schemas.microsoft.com/office/drawing/2014/main" id="{B90D7844-39C8-4B5C-8143-ED1A131C409B}"/>
                </a:ext>
              </a:extLst>
            </p:cNvPr>
            <p:cNvSpPr/>
            <p:nvPr/>
          </p:nvSpPr>
          <p:spPr>
            <a:xfrm>
              <a:off x="228857" y="2971800"/>
              <a:ext cx="1371600" cy="685800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Speed Data</a:t>
              </a:r>
            </a:p>
          </p:txBody>
        </p:sp>
        <p:sp>
          <p:nvSpPr>
            <p:cNvPr id="9" name="Flowchart: Process 8">
              <a:extLst>
                <a:ext uri="{FF2B5EF4-FFF2-40B4-BE49-F238E27FC236}">
                  <a16:creationId xmlns:a16="http://schemas.microsoft.com/office/drawing/2014/main" id="{F4355CB3-A99D-4B9E-9CAA-166E0E12FC4F}"/>
                </a:ext>
              </a:extLst>
            </p:cNvPr>
            <p:cNvSpPr/>
            <p:nvPr/>
          </p:nvSpPr>
          <p:spPr>
            <a:xfrm>
              <a:off x="228857" y="5257800"/>
              <a:ext cx="1371600" cy="685800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Demographic Forecasts</a:t>
              </a:r>
            </a:p>
          </p:txBody>
        </p:sp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BCC4FA23-6775-4841-A05C-1120B6CF8235}"/>
                </a:ext>
              </a:extLst>
            </p:cNvPr>
            <p:cNvSpPr/>
            <p:nvPr/>
          </p:nvSpPr>
          <p:spPr>
            <a:xfrm>
              <a:off x="228857" y="4191000"/>
              <a:ext cx="1371600" cy="685800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Travel Pattern Data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166DCE-CFE0-49B7-B1E7-A76E352501D2}"/>
              </a:ext>
            </a:extLst>
          </p:cNvPr>
          <p:cNvGrpSpPr/>
          <p:nvPr/>
        </p:nvGrpSpPr>
        <p:grpSpPr>
          <a:xfrm>
            <a:off x="1600200" y="2171700"/>
            <a:ext cx="2922869" cy="3429000"/>
            <a:chOff x="1600200" y="2171700"/>
            <a:chExt cx="2922869" cy="3429000"/>
          </a:xfrm>
        </p:grpSpPr>
        <p:sp>
          <p:nvSpPr>
            <p:cNvPr id="12" name="Flowchart: Decision 11">
              <a:extLst>
                <a:ext uri="{FF2B5EF4-FFF2-40B4-BE49-F238E27FC236}">
                  <a16:creationId xmlns:a16="http://schemas.microsoft.com/office/drawing/2014/main" id="{AB656F5E-450A-4D86-92C6-E69C816988A0}"/>
                </a:ext>
              </a:extLst>
            </p:cNvPr>
            <p:cNvSpPr/>
            <p:nvPr/>
          </p:nvSpPr>
          <p:spPr>
            <a:xfrm>
              <a:off x="2602829" y="3327354"/>
              <a:ext cx="1920240" cy="1188720"/>
            </a:xfrm>
            <a:prstGeom prst="flowChartDecision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/>
                <a:t>Travel Demand Model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35009AE-687B-43DE-A291-7D97FE5B4E48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1600457" y="2171700"/>
              <a:ext cx="990343" cy="175001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28C271B-DF28-4A19-9E89-1B1018E4B0F1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1600457" y="3314700"/>
              <a:ext cx="990343" cy="60701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10073BA-4465-42C9-95D0-02CDD795B7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0200" y="3921714"/>
              <a:ext cx="990600" cy="63782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59FD76-FF57-4F0E-97CB-EEC51F796B43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 flipV="1">
              <a:off x="1600457" y="3921714"/>
              <a:ext cx="990343" cy="1678986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831475-5242-4852-81C8-121463C8F507}"/>
              </a:ext>
            </a:extLst>
          </p:cNvPr>
          <p:cNvGrpSpPr/>
          <p:nvPr/>
        </p:nvGrpSpPr>
        <p:grpSpPr>
          <a:xfrm>
            <a:off x="4648200" y="3182565"/>
            <a:ext cx="2682111" cy="2303835"/>
            <a:chOff x="4648200" y="3182565"/>
            <a:chExt cx="2682111" cy="2303835"/>
          </a:xfrm>
        </p:grpSpPr>
        <p:sp>
          <p:nvSpPr>
            <p:cNvPr id="18" name="Flowchart: Decision 17">
              <a:extLst>
                <a:ext uri="{FF2B5EF4-FFF2-40B4-BE49-F238E27FC236}">
                  <a16:creationId xmlns:a16="http://schemas.microsoft.com/office/drawing/2014/main" id="{9B7423B7-356D-4A1E-9882-B42FF78F5D86}"/>
                </a:ext>
              </a:extLst>
            </p:cNvPr>
            <p:cNvSpPr/>
            <p:nvPr/>
          </p:nvSpPr>
          <p:spPr>
            <a:xfrm>
              <a:off x="5410071" y="3345180"/>
              <a:ext cx="1920240" cy="1188720"/>
            </a:xfrm>
            <a:prstGeom prst="flowChartDecision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/>
                <a:t>Revenue Calculation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5CAAD75-9AAD-44F2-8EA0-82CF60A0E3E4}"/>
                </a:ext>
              </a:extLst>
            </p:cNvPr>
            <p:cNvCxnSpPr>
              <a:cxnSpLocks/>
              <a:endCxn id="41" idx="1"/>
            </p:cNvCxnSpPr>
            <p:nvPr/>
          </p:nvCxnSpPr>
          <p:spPr>
            <a:xfrm flipV="1">
              <a:off x="4648200" y="5123118"/>
              <a:ext cx="325089" cy="363282"/>
            </a:xfrm>
            <a:prstGeom prst="line">
              <a:avLst/>
            </a:prstGeom>
            <a:ln w="254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C75A4B3-EBE2-4007-B191-6B59098C9E85}"/>
                </a:ext>
              </a:extLst>
            </p:cNvPr>
            <p:cNvCxnSpPr>
              <a:cxnSpLocks/>
            </p:cNvCxnSpPr>
            <p:nvPr/>
          </p:nvCxnSpPr>
          <p:spPr>
            <a:xfrm>
              <a:off x="4923694" y="3182565"/>
              <a:ext cx="980372" cy="435720"/>
            </a:xfrm>
            <a:prstGeom prst="line">
              <a:avLst/>
            </a:prstGeom>
            <a:ln w="254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DE5920-0AB7-44B2-9515-0033D1E4FBB9}"/>
              </a:ext>
            </a:extLst>
          </p:cNvPr>
          <p:cNvGrpSpPr/>
          <p:nvPr/>
        </p:nvGrpSpPr>
        <p:grpSpPr>
          <a:xfrm>
            <a:off x="6731893" y="4240624"/>
            <a:ext cx="1371600" cy="1826801"/>
            <a:chOff x="6731893" y="4240624"/>
            <a:chExt cx="1371600" cy="1826801"/>
          </a:xfrm>
        </p:grpSpPr>
        <p:sp>
          <p:nvSpPr>
            <p:cNvPr id="22" name="Flowchart: Alternate Process 21">
              <a:extLst>
                <a:ext uri="{FF2B5EF4-FFF2-40B4-BE49-F238E27FC236}">
                  <a16:creationId xmlns:a16="http://schemas.microsoft.com/office/drawing/2014/main" id="{300D0E05-EEBD-4127-8054-C99F1069278C}"/>
                </a:ext>
              </a:extLst>
            </p:cNvPr>
            <p:cNvSpPr/>
            <p:nvPr/>
          </p:nvSpPr>
          <p:spPr>
            <a:xfrm>
              <a:off x="6731893" y="5381625"/>
              <a:ext cx="1371600" cy="685800"/>
            </a:xfrm>
            <a:prstGeom prst="flowChartAlternateProcess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Revenue Estimates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CF32EA2-6740-49A4-8EE6-3A832C10C294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>
              <a:off x="6858000" y="4240624"/>
              <a:ext cx="559693" cy="114100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1F9E04C-188E-456D-8083-1F7B5F1FDACC}"/>
              </a:ext>
            </a:extLst>
          </p:cNvPr>
          <p:cNvGrpSpPr/>
          <p:nvPr/>
        </p:nvGrpSpPr>
        <p:grpSpPr>
          <a:xfrm>
            <a:off x="3913579" y="2040387"/>
            <a:ext cx="2182421" cy="1599378"/>
            <a:chOff x="3913579" y="2040387"/>
            <a:chExt cx="2182421" cy="1599378"/>
          </a:xfrm>
        </p:grpSpPr>
        <p:sp>
          <p:nvSpPr>
            <p:cNvPr id="25" name="Flowchart: Process 24">
              <a:extLst>
                <a:ext uri="{FF2B5EF4-FFF2-40B4-BE49-F238E27FC236}">
                  <a16:creationId xmlns:a16="http://schemas.microsoft.com/office/drawing/2014/main" id="{FC6D43E4-B970-4AB4-AAD5-32BD731E4875}"/>
                </a:ext>
              </a:extLst>
            </p:cNvPr>
            <p:cNvSpPr/>
            <p:nvPr/>
          </p:nvSpPr>
          <p:spPr>
            <a:xfrm>
              <a:off x="3913579" y="2040387"/>
              <a:ext cx="2182421" cy="1077218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u="sng" dirty="0"/>
                <a:t>Key Assumptions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/>
                <a:t>Configuration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/>
                <a:t>Discounts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/>
                <a:t>Payment methods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C403046-26B3-44F0-A3F9-690331528AC2}"/>
                </a:ext>
              </a:extLst>
            </p:cNvPr>
            <p:cNvCxnSpPr>
              <a:cxnSpLocks/>
              <a:stCxn id="25" idx="2"/>
            </p:cNvCxnSpPr>
            <p:nvPr/>
          </p:nvCxnSpPr>
          <p:spPr>
            <a:xfrm flipH="1">
              <a:off x="4082806" y="3117605"/>
              <a:ext cx="921984" cy="522160"/>
            </a:xfrm>
            <a:prstGeom prst="line">
              <a:avLst/>
            </a:prstGeom>
            <a:ln w="25400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6CF36E-54AE-4014-82ED-22DCA42C7B73}"/>
              </a:ext>
            </a:extLst>
          </p:cNvPr>
          <p:cNvGrpSpPr/>
          <p:nvPr/>
        </p:nvGrpSpPr>
        <p:grpSpPr>
          <a:xfrm>
            <a:off x="7647230" y="1454073"/>
            <a:ext cx="685800" cy="1592634"/>
            <a:chOff x="7476565" y="1455366"/>
            <a:chExt cx="685800" cy="159263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0DA6ED3-1AA5-415C-A14A-D59F6E1E991D}"/>
                </a:ext>
              </a:extLst>
            </p:cNvPr>
            <p:cNvSpPr/>
            <p:nvPr/>
          </p:nvSpPr>
          <p:spPr>
            <a:xfrm>
              <a:off x="7480491" y="1455366"/>
              <a:ext cx="672909" cy="15926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lowchart: Process 28">
              <a:extLst>
                <a:ext uri="{FF2B5EF4-FFF2-40B4-BE49-F238E27FC236}">
                  <a16:creationId xmlns:a16="http://schemas.microsoft.com/office/drawing/2014/main" id="{4C801949-2A86-4F00-80D3-9388E3B5FF9F}"/>
                </a:ext>
              </a:extLst>
            </p:cNvPr>
            <p:cNvSpPr/>
            <p:nvPr/>
          </p:nvSpPr>
          <p:spPr>
            <a:xfrm>
              <a:off x="7639720" y="2627555"/>
              <a:ext cx="365760" cy="182880"/>
            </a:xfrm>
            <a:prstGeom prst="flowChartProcess">
              <a:avLst/>
            </a:prstGeom>
            <a:solidFill>
              <a:srgbClr val="7030A0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/>
            </a:p>
          </p:txBody>
        </p:sp>
        <p:sp>
          <p:nvSpPr>
            <p:cNvPr id="30" name="Flowchart: Decision 29">
              <a:extLst>
                <a:ext uri="{FF2B5EF4-FFF2-40B4-BE49-F238E27FC236}">
                  <a16:creationId xmlns:a16="http://schemas.microsoft.com/office/drawing/2014/main" id="{1953CF6A-E860-45C8-9D7A-31D34018B301}"/>
                </a:ext>
              </a:extLst>
            </p:cNvPr>
            <p:cNvSpPr/>
            <p:nvPr/>
          </p:nvSpPr>
          <p:spPr>
            <a:xfrm>
              <a:off x="7579660" y="1976720"/>
              <a:ext cx="457200" cy="274320"/>
            </a:xfrm>
            <a:prstGeom prst="flowChartDecision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5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B421777-C60F-4D63-AFD7-F83F99B59002}"/>
                </a:ext>
              </a:extLst>
            </p:cNvPr>
            <p:cNvSpPr txBox="1"/>
            <p:nvPr/>
          </p:nvSpPr>
          <p:spPr>
            <a:xfrm>
              <a:off x="7480492" y="2796990"/>
              <a:ext cx="67290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2"/>
                  </a:solidFill>
                  <a:latin typeface="+mn-lt"/>
                </a:rPr>
                <a:t>Outputs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1460C2-C6B7-4F6A-892B-3928440012E9}"/>
                </a:ext>
              </a:extLst>
            </p:cNvPr>
            <p:cNvSpPr txBox="1"/>
            <p:nvPr/>
          </p:nvSpPr>
          <p:spPr>
            <a:xfrm>
              <a:off x="7476565" y="2208013"/>
              <a:ext cx="6858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2"/>
                  </a:solidFill>
                  <a:latin typeface="+mn-lt"/>
                </a:rPr>
                <a:t>Processes/ Calculations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99B2D3A-CD89-448D-A47B-77BA857B4A02}"/>
                </a:ext>
              </a:extLst>
            </p:cNvPr>
            <p:cNvSpPr txBox="1"/>
            <p:nvPr/>
          </p:nvSpPr>
          <p:spPr>
            <a:xfrm>
              <a:off x="7476565" y="1684909"/>
              <a:ext cx="6768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tx2"/>
                  </a:solidFill>
                  <a:latin typeface="+mn-lt"/>
                </a:rPr>
                <a:t>Inputs</a:t>
              </a:r>
            </a:p>
          </p:txBody>
        </p:sp>
        <p:sp>
          <p:nvSpPr>
            <p:cNvPr id="34" name="Flowchart: Process 33">
              <a:extLst>
                <a:ext uri="{FF2B5EF4-FFF2-40B4-BE49-F238E27FC236}">
                  <a16:creationId xmlns:a16="http://schemas.microsoft.com/office/drawing/2014/main" id="{230568A9-8367-4406-9E30-C707FBEC0348}"/>
                </a:ext>
              </a:extLst>
            </p:cNvPr>
            <p:cNvSpPr/>
            <p:nvPr/>
          </p:nvSpPr>
          <p:spPr>
            <a:xfrm>
              <a:off x="7639720" y="1530697"/>
              <a:ext cx="365760" cy="182880"/>
            </a:xfrm>
            <a:prstGeom prst="flowChartProcess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96DBD75-4E08-4990-8F27-C40AD5D76F07}"/>
              </a:ext>
            </a:extLst>
          </p:cNvPr>
          <p:cNvGrpSpPr/>
          <p:nvPr/>
        </p:nvGrpSpPr>
        <p:grpSpPr>
          <a:xfrm>
            <a:off x="3352800" y="4516074"/>
            <a:ext cx="1371600" cy="1579926"/>
            <a:chOff x="3352800" y="4516074"/>
            <a:chExt cx="1371600" cy="1579926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18BE880-B144-4A42-8879-5EB592C97865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3562949" y="4516074"/>
              <a:ext cx="475651" cy="894126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lowchart: Alternate Process 36">
              <a:extLst>
                <a:ext uri="{FF2B5EF4-FFF2-40B4-BE49-F238E27FC236}">
                  <a16:creationId xmlns:a16="http://schemas.microsoft.com/office/drawing/2014/main" id="{C4B792A6-B3D3-42FA-AD1B-86B3297FFB95}"/>
                </a:ext>
              </a:extLst>
            </p:cNvPr>
            <p:cNvSpPr/>
            <p:nvPr/>
          </p:nvSpPr>
          <p:spPr>
            <a:xfrm>
              <a:off x="3352800" y="5410200"/>
              <a:ext cx="1371600" cy="685800"/>
            </a:xfrm>
            <a:prstGeom prst="flowChartAlternateProcess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Traffic Forecasts</a:t>
              </a:r>
            </a:p>
          </p:txBody>
        </p:sp>
      </p:grpSp>
      <p:sp>
        <p:nvSpPr>
          <p:cNvPr id="41" name="Flowchart: Process 40">
            <a:extLst>
              <a:ext uri="{FF2B5EF4-FFF2-40B4-BE49-F238E27FC236}">
                <a16:creationId xmlns:a16="http://schemas.microsoft.com/office/drawing/2014/main" id="{06AEA63B-2085-4FC7-B729-60B451BBB6F3}"/>
              </a:ext>
            </a:extLst>
          </p:cNvPr>
          <p:cNvSpPr/>
          <p:nvPr/>
        </p:nvSpPr>
        <p:spPr>
          <a:xfrm>
            <a:off x="4973289" y="4780218"/>
            <a:ext cx="1193369" cy="68580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Willingness</a:t>
            </a:r>
          </a:p>
          <a:p>
            <a:pPr algn="ctr"/>
            <a:r>
              <a:rPr lang="en-US" sz="1600" b="1" dirty="0"/>
              <a:t>To Pay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F4A937C-B65E-4CF9-8C68-F5D31C10E970}"/>
              </a:ext>
            </a:extLst>
          </p:cNvPr>
          <p:cNvCxnSpPr>
            <a:cxnSpLocks/>
            <a:stCxn id="41" idx="0"/>
          </p:cNvCxnSpPr>
          <p:nvPr/>
        </p:nvCxnSpPr>
        <p:spPr>
          <a:xfrm flipV="1">
            <a:off x="5569974" y="4322997"/>
            <a:ext cx="439863" cy="457221"/>
          </a:xfrm>
          <a:prstGeom prst="line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96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Cost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Construction costs</a:t>
            </a:r>
          </a:p>
          <a:p>
            <a:r>
              <a:rPr lang="en-US" dirty="0"/>
              <a:t>Maintenance costs</a:t>
            </a:r>
          </a:p>
          <a:p>
            <a:r>
              <a:rPr lang="en-US" dirty="0"/>
              <a:t>Operations costs</a:t>
            </a:r>
          </a:p>
          <a:p>
            <a:r>
              <a:rPr lang="en-US" dirty="0"/>
              <a:t>Examples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799644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35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Risks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700742"/>
              </p:ext>
            </p:extLst>
          </p:nvPr>
        </p:nvGraphicFramePr>
        <p:xfrm>
          <a:off x="254793" y="1524000"/>
          <a:ext cx="8024813" cy="4864926"/>
        </p:xfrm>
        <a:graphic>
          <a:graphicData uri="http://schemas.openxmlformats.org/drawingml/2006/table">
            <a:tbl>
              <a:tblPr/>
              <a:tblGrid>
                <a:gridCol w="378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0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Category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Types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Environmental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EIS / ROD  Mitigation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Litigation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Threatened and Filed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Force Majeure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Fire, Flood, Earthquakes, Terrorism, Wars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Economic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Forecasts, Gas Prices, Financing Risks,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Inflation, World Economy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Political/Institutional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Taxes, Legal Structures, Public Sentiment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Performance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Costs, Design, Contractors, Partnership Funding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Operating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Equipment, Structural Failures,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Competing Routes, Toll Collection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908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Toll project financing risk</a:t>
            </a:r>
          </a:p>
          <a:p>
            <a:pPr lvl="1"/>
            <a:r>
              <a:rPr lang="en-US" dirty="0"/>
              <a:t>Toll revenue realization</a:t>
            </a:r>
          </a:p>
          <a:p>
            <a:pPr lvl="1"/>
            <a:r>
              <a:rPr lang="en-US" dirty="0"/>
              <a:t>Competing improvements</a:t>
            </a:r>
          </a:p>
          <a:p>
            <a:pPr lvl="1"/>
            <a:r>
              <a:rPr lang="en-US" dirty="0"/>
              <a:t>Risk assumed by developer of roadway</a:t>
            </a:r>
          </a:p>
          <a:p>
            <a:r>
              <a:rPr lang="en-US" dirty="0"/>
              <a:t>Potential mitigation</a:t>
            </a:r>
          </a:p>
          <a:p>
            <a:pPr lvl="1"/>
            <a:r>
              <a:rPr lang="en-US" dirty="0"/>
              <a:t>Existing corridors with known traffic patterns tend to be perceived as slightly lower risk profile than greenfield/new corridors</a:t>
            </a:r>
          </a:p>
          <a:p>
            <a:pPr lvl="1"/>
            <a:r>
              <a:rPr lang="en-US" dirty="0"/>
              <a:t>Private concessions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78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Tolling has proven to be an effective funding source for new highway capacity as state and federal tax revenues diminish</a:t>
            </a:r>
          </a:p>
          <a:p>
            <a:pPr lvl="1"/>
            <a:r>
              <a:rPr lang="en-US" dirty="0"/>
              <a:t>In many cases, tolling cannot support the entire cost of projects</a:t>
            </a:r>
          </a:p>
          <a:p>
            <a:pPr lvl="1"/>
            <a:r>
              <a:rPr lang="en-US" dirty="0"/>
              <a:t>Must be supplemented with other funding sources</a:t>
            </a:r>
          </a:p>
          <a:p>
            <a:r>
              <a:rPr lang="en-US" dirty="0"/>
              <a:t>Risks/considerations</a:t>
            </a:r>
          </a:p>
          <a:p>
            <a:pPr lvl="1"/>
            <a:r>
              <a:rPr lang="en-US" dirty="0"/>
              <a:t>Demographic/traffic growth</a:t>
            </a:r>
          </a:p>
          <a:p>
            <a:pPr lvl="1"/>
            <a:r>
              <a:rPr lang="en-US" dirty="0"/>
              <a:t>Financial coverage</a:t>
            </a:r>
          </a:p>
          <a:p>
            <a:pPr lvl="1"/>
            <a:r>
              <a:rPr lang="en-US" dirty="0"/>
              <a:t>Public opinion</a:t>
            </a:r>
          </a:p>
          <a:p>
            <a:pPr lvl="1"/>
            <a:r>
              <a:rPr lang="en-US" dirty="0"/>
              <a:t>Institutional structures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1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Tolling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Revenue generation to support</a:t>
            </a:r>
          </a:p>
          <a:p>
            <a:pPr lvl="1"/>
            <a:r>
              <a:rPr lang="en-US" dirty="0"/>
              <a:t>Construction</a:t>
            </a:r>
          </a:p>
          <a:p>
            <a:pPr lvl="1"/>
            <a:r>
              <a:rPr lang="en-US" dirty="0"/>
              <a:t>Operations</a:t>
            </a:r>
          </a:p>
          <a:p>
            <a:pPr lvl="1"/>
            <a:r>
              <a:rPr lang="en-US" dirty="0"/>
              <a:t>Maintenance</a:t>
            </a:r>
          </a:p>
          <a:p>
            <a:r>
              <a:rPr lang="en-US" dirty="0"/>
              <a:t>Traffic management</a:t>
            </a:r>
          </a:p>
          <a:p>
            <a:pPr lvl="1"/>
            <a:r>
              <a:rPr lang="en-US" dirty="0"/>
              <a:t>Optimization of available capacity</a:t>
            </a:r>
          </a:p>
          <a:p>
            <a:pPr lvl="1"/>
            <a:r>
              <a:rPr lang="en-US" dirty="0"/>
              <a:t>Management of peak period trips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981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of Capital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Financing mechanisms</a:t>
            </a:r>
          </a:p>
          <a:p>
            <a:pPr lvl="1"/>
            <a:r>
              <a:rPr lang="en-US" dirty="0"/>
              <a:t>Debt backed by taxes</a:t>
            </a:r>
          </a:p>
          <a:p>
            <a:pPr lvl="2"/>
            <a:r>
              <a:rPr lang="en-US" dirty="0"/>
              <a:t>GARVEE Bonds, general obligation bonds</a:t>
            </a:r>
          </a:p>
          <a:p>
            <a:pPr lvl="1"/>
            <a:r>
              <a:rPr lang="en-US" dirty="0"/>
              <a:t>Debt backed by toll revenue</a:t>
            </a:r>
          </a:p>
          <a:p>
            <a:pPr lvl="2"/>
            <a:r>
              <a:rPr lang="en-US" dirty="0"/>
              <a:t>Revenue bonds, TIFIA loans/credit assistance</a:t>
            </a:r>
          </a:p>
          <a:p>
            <a:pPr lvl="1"/>
            <a:r>
              <a:rPr lang="en-US" dirty="0"/>
              <a:t>Equity contributions</a:t>
            </a:r>
          </a:p>
          <a:p>
            <a:pPr lvl="2"/>
            <a:r>
              <a:rPr lang="en-US" dirty="0"/>
              <a:t>State funds, grants</a:t>
            </a:r>
          </a:p>
          <a:p>
            <a:pPr lvl="2"/>
            <a:r>
              <a:rPr lang="en-US" dirty="0"/>
              <a:t>Public-private partnerships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6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2A8835C-4390-4EB7-AAF9-5DEFFFF40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3" t="9565" r="25963" b="19180"/>
          <a:stretch/>
        </p:blipFill>
        <p:spPr>
          <a:xfrm>
            <a:off x="4314776" y="1631917"/>
            <a:ext cx="3950550" cy="446252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D1809B7-0560-431F-8302-12223572285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8F1C6D3-BB47-4454-BC21-357B8EE73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549" y="1600200"/>
            <a:ext cx="3489251" cy="4525963"/>
          </a:xfrm>
        </p:spPr>
        <p:txBody>
          <a:bodyPr/>
          <a:lstStyle/>
          <a:p>
            <a:r>
              <a:rPr lang="en-US" dirty="0"/>
              <a:t>14.6 miles</a:t>
            </a:r>
          </a:p>
          <a:p>
            <a:r>
              <a:rPr lang="en-US" dirty="0"/>
              <a:t>Tolled managed lanes along I-15 corridor</a:t>
            </a:r>
          </a:p>
          <a:p>
            <a:r>
              <a:rPr lang="en-US" dirty="0"/>
              <a:t>Funded using both toll revenue (pledged to repay TIFIA loan) and sales tax revenue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F968358-51C4-4D04-8564-06B6ECE461BA}"/>
              </a:ext>
            </a:extLst>
          </p:cNvPr>
          <p:cNvSpPr txBox="1">
            <a:spLocks/>
          </p:cNvSpPr>
          <p:nvPr/>
        </p:nvSpPr>
        <p:spPr bwMode="auto">
          <a:xfrm>
            <a:off x="247786" y="0"/>
            <a:ext cx="8133981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I-15 Express Lanes</a:t>
            </a:r>
            <a:br>
              <a:rPr lang="en-US" dirty="0"/>
            </a:br>
            <a:r>
              <a:rPr lang="en-US" sz="2400" dirty="0"/>
              <a:t>Riverside County, California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FA3AFD-E505-495D-8834-972CBD29B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844" y="3530377"/>
            <a:ext cx="3950550" cy="3316511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676F811-854D-473B-B7F6-97FCEC38FBB3}"/>
              </a:ext>
            </a:extLst>
          </p:cNvPr>
          <p:cNvSpPr/>
          <p:nvPr/>
        </p:nvSpPr>
        <p:spPr>
          <a:xfrm>
            <a:off x="5283200" y="2393950"/>
            <a:ext cx="406400" cy="2673350"/>
          </a:xfrm>
          <a:custGeom>
            <a:avLst/>
            <a:gdLst>
              <a:gd name="connsiteX0" fmla="*/ 107950 w 406400"/>
              <a:gd name="connsiteY0" fmla="*/ 0 h 2673350"/>
              <a:gd name="connsiteX1" fmla="*/ 107950 w 406400"/>
              <a:gd name="connsiteY1" fmla="*/ 184150 h 2673350"/>
              <a:gd name="connsiteX2" fmla="*/ 120650 w 406400"/>
              <a:gd name="connsiteY2" fmla="*/ 361950 h 2673350"/>
              <a:gd name="connsiteX3" fmla="*/ 133350 w 406400"/>
              <a:gd name="connsiteY3" fmla="*/ 539750 h 2673350"/>
              <a:gd name="connsiteX4" fmla="*/ 127000 w 406400"/>
              <a:gd name="connsiteY4" fmla="*/ 774700 h 2673350"/>
              <a:gd name="connsiteX5" fmla="*/ 133350 w 406400"/>
              <a:gd name="connsiteY5" fmla="*/ 838200 h 2673350"/>
              <a:gd name="connsiteX6" fmla="*/ 69850 w 406400"/>
              <a:gd name="connsiteY6" fmla="*/ 952500 h 2673350"/>
              <a:gd name="connsiteX7" fmla="*/ 31750 w 406400"/>
              <a:gd name="connsiteY7" fmla="*/ 1073150 h 2673350"/>
              <a:gd name="connsiteX8" fmla="*/ 38100 w 406400"/>
              <a:gd name="connsiteY8" fmla="*/ 1263650 h 2673350"/>
              <a:gd name="connsiteX9" fmla="*/ 6350 w 406400"/>
              <a:gd name="connsiteY9" fmla="*/ 1498600 h 2673350"/>
              <a:gd name="connsiteX10" fmla="*/ 0 w 406400"/>
              <a:gd name="connsiteY10" fmla="*/ 1631950 h 2673350"/>
              <a:gd name="connsiteX11" fmla="*/ 31750 w 406400"/>
              <a:gd name="connsiteY11" fmla="*/ 1727200 h 2673350"/>
              <a:gd name="connsiteX12" fmla="*/ 82550 w 406400"/>
              <a:gd name="connsiteY12" fmla="*/ 1803400 h 2673350"/>
              <a:gd name="connsiteX13" fmla="*/ 146050 w 406400"/>
              <a:gd name="connsiteY13" fmla="*/ 1873250 h 2673350"/>
              <a:gd name="connsiteX14" fmla="*/ 165100 w 406400"/>
              <a:gd name="connsiteY14" fmla="*/ 1936750 h 2673350"/>
              <a:gd name="connsiteX15" fmla="*/ 184150 w 406400"/>
              <a:gd name="connsiteY15" fmla="*/ 2051050 h 2673350"/>
              <a:gd name="connsiteX16" fmla="*/ 196850 w 406400"/>
              <a:gd name="connsiteY16" fmla="*/ 2108200 h 2673350"/>
              <a:gd name="connsiteX17" fmla="*/ 247650 w 406400"/>
              <a:gd name="connsiteY17" fmla="*/ 2171700 h 2673350"/>
              <a:gd name="connsiteX18" fmla="*/ 273050 w 406400"/>
              <a:gd name="connsiteY18" fmla="*/ 2209800 h 2673350"/>
              <a:gd name="connsiteX19" fmla="*/ 285750 w 406400"/>
              <a:gd name="connsiteY19" fmla="*/ 2305050 h 2673350"/>
              <a:gd name="connsiteX20" fmla="*/ 304800 w 406400"/>
              <a:gd name="connsiteY20" fmla="*/ 2413000 h 2673350"/>
              <a:gd name="connsiteX21" fmla="*/ 304800 w 406400"/>
              <a:gd name="connsiteY21" fmla="*/ 2508250 h 2673350"/>
              <a:gd name="connsiteX22" fmla="*/ 336550 w 406400"/>
              <a:gd name="connsiteY22" fmla="*/ 2571750 h 2673350"/>
              <a:gd name="connsiteX23" fmla="*/ 406400 w 406400"/>
              <a:gd name="connsiteY23" fmla="*/ 2673350 h 267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06400" h="2673350">
                <a:moveTo>
                  <a:pt x="107950" y="0"/>
                </a:moveTo>
                <a:lnTo>
                  <a:pt x="107950" y="184150"/>
                </a:lnTo>
                <a:lnTo>
                  <a:pt x="120650" y="361950"/>
                </a:lnTo>
                <a:lnTo>
                  <a:pt x="133350" y="539750"/>
                </a:lnTo>
                <a:lnTo>
                  <a:pt x="127000" y="774700"/>
                </a:lnTo>
                <a:lnTo>
                  <a:pt x="133350" y="838200"/>
                </a:lnTo>
                <a:lnTo>
                  <a:pt x="69850" y="952500"/>
                </a:lnTo>
                <a:lnTo>
                  <a:pt x="31750" y="1073150"/>
                </a:lnTo>
                <a:lnTo>
                  <a:pt x="38100" y="1263650"/>
                </a:lnTo>
                <a:lnTo>
                  <a:pt x="6350" y="1498600"/>
                </a:lnTo>
                <a:lnTo>
                  <a:pt x="0" y="1631950"/>
                </a:lnTo>
                <a:lnTo>
                  <a:pt x="31750" y="1727200"/>
                </a:lnTo>
                <a:lnTo>
                  <a:pt x="82550" y="1803400"/>
                </a:lnTo>
                <a:lnTo>
                  <a:pt x="146050" y="1873250"/>
                </a:lnTo>
                <a:lnTo>
                  <a:pt x="165100" y="1936750"/>
                </a:lnTo>
                <a:lnTo>
                  <a:pt x="184150" y="2051050"/>
                </a:lnTo>
                <a:lnTo>
                  <a:pt x="196850" y="2108200"/>
                </a:lnTo>
                <a:lnTo>
                  <a:pt x="247650" y="2171700"/>
                </a:lnTo>
                <a:lnTo>
                  <a:pt x="273050" y="2209800"/>
                </a:lnTo>
                <a:lnTo>
                  <a:pt x="285750" y="2305050"/>
                </a:lnTo>
                <a:lnTo>
                  <a:pt x="304800" y="2413000"/>
                </a:lnTo>
                <a:lnTo>
                  <a:pt x="304800" y="2508250"/>
                </a:lnTo>
                <a:lnTo>
                  <a:pt x="336550" y="2571750"/>
                </a:lnTo>
                <a:lnTo>
                  <a:pt x="406400" y="2673350"/>
                </a:lnTo>
              </a:path>
            </a:pathLst>
          </a:custGeom>
          <a:noFill/>
          <a:ln w="635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7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 Expressway</a:t>
            </a:r>
            <a:br>
              <a:rPr lang="en-US" dirty="0"/>
            </a:br>
            <a:r>
              <a:rPr lang="en-US" sz="2400" dirty="0"/>
              <a:t>Raleigh-Durham, North Carolina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549" y="1600200"/>
            <a:ext cx="3108251" cy="4525963"/>
          </a:xfrm>
        </p:spPr>
        <p:txBody>
          <a:bodyPr/>
          <a:lstStyle/>
          <a:p>
            <a:r>
              <a:rPr lang="en-US" sz="2000" dirty="0"/>
              <a:t>18.8-miles</a:t>
            </a:r>
          </a:p>
          <a:p>
            <a:r>
              <a:rPr lang="en-US" sz="2000" dirty="0"/>
              <a:t>Multiple financing methods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D1809B7-0560-431F-8302-12223572285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41301" y="2590800"/>
            <a:ext cx="2806699" cy="1905000"/>
          </a:xfrm>
        </p:spPr>
        <p:txBody>
          <a:bodyPr/>
          <a:lstStyle/>
          <a:p>
            <a:pPr lvl="1"/>
            <a:r>
              <a:rPr lang="en-US" sz="2000" dirty="0"/>
              <a:t>Toll revenue bonds, TIFIA loan, bonds backed by state tax revenue, additional state funds</a:t>
            </a:r>
          </a:p>
          <a:p>
            <a:pPr lvl="1"/>
            <a:r>
              <a:rPr lang="en-US" sz="2000" dirty="0"/>
              <a:t>55.7% of total financing backed by toll revenue</a:t>
            </a:r>
          </a:p>
        </p:txBody>
      </p:sp>
      <p:pic>
        <p:nvPicPr>
          <p:cNvPr id="2051" name="Picture 3" descr="C:\Users\jwinn\Documents\Projects\87128_ODOT Toll Corridor Review\Task Force Presentation\Triangle Expressway Location Ma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0" b="10608"/>
          <a:stretch/>
        </p:blipFill>
        <p:spPr bwMode="auto">
          <a:xfrm>
            <a:off x="3421420" y="1448121"/>
            <a:ext cx="4957035" cy="3657601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6AC0D2-3C60-4DDE-8667-A7957DEC0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927" y="3189997"/>
            <a:ext cx="3950550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3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Tolling Objectives/Tolling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Payment options</a:t>
            </a:r>
          </a:p>
          <a:p>
            <a:pPr lvl="1"/>
            <a:r>
              <a:rPr lang="en-US" dirty="0"/>
              <a:t>Transponder</a:t>
            </a:r>
          </a:p>
          <a:p>
            <a:pPr lvl="1"/>
            <a:r>
              <a:rPr lang="en-US" dirty="0"/>
              <a:t>Video (license plate)</a:t>
            </a:r>
          </a:p>
          <a:p>
            <a:r>
              <a:rPr lang="en-US" dirty="0"/>
              <a:t>Toll rate conditions</a:t>
            </a:r>
          </a:p>
          <a:p>
            <a:pPr lvl="1"/>
            <a:r>
              <a:rPr lang="en-US" dirty="0"/>
              <a:t>Toll rates</a:t>
            </a:r>
          </a:p>
          <a:p>
            <a:pPr lvl="2"/>
            <a:r>
              <a:rPr lang="en-US" dirty="0"/>
              <a:t>Flat (same all day)</a:t>
            </a:r>
          </a:p>
          <a:p>
            <a:pPr lvl="2"/>
            <a:r>
              <a:rPr lang="en-US" dirty="0"/>
              <a:t>Fixed schedule variable pricing</a:t>
            </a:r>
          </a:p>
          <a:p>
            <a:pPr lvl="2"/>
            <a:r>
              <a:rPr lang="en-US" dirty="0"/>
              <a:t>Dynamic pricing</a:t>
            </a:r>
          </a:p>
          <a:p>
            <a:pPr lvl="1"/>
            <a:r>
              <a:rPr lang="en-US" dirty="0"/>
              <a:t>Discounts</a:t>
            </a:r>
          </a:p>
          <a:p>
            <a:pPr lvl="2"/>
            <a:r>
              <a:rPr lang="en-US" dirty="0"/>
              <a:t>Residency based</a:t>
            </a:r>
          </a:p>
          <a:p>
            <a:pPr lvl="2"/>
            <a:r>
              <a:rPr lang="en-US" dirty="0"/>
              <a:t>Occupancy based</a:t>
            </a:r>
          </a:p>
          <a:p>
            <a:pPr lvl="2"/>
            <a:r>
              <a:rPr lang="en-US" dirty="0"/>
              <a:t>Classification based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5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Toll Facility Development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generate enough money to make tolling worthwhile? </a:t>
            </a:r>
          </a:p>
          <a:p>
            <a:pPr lvl="1"/>
            <a:r>
              <a:rPr lang="en-US" b="1" i="1" dirty="0"/>
              <a:t>Feasibility Assessment</a:t>
            </a:r>
          </a:p>
          <a:p>
            <a:r>
              <a:rPr lang="en-US" dirty="0"/>
              <a:t>How do we know how much money we can generate from tolling?</a:t>
            </a:r>
          </a:p>
          <a:p>
            <a:pPr lvl="1"/>
            <a:r>
              <a:rPr lang="en-US" b="1" i="1" dirty="0"/>
              <a:t>Traffic and Revenue Projection Process</a:t>
            </a:r>
          </a:p>
          <a:p>
            <a:r>
              <a:rPr lang="en-US" dirty="0"/>
              <a:t>If we can generate enough money, how do we finance it? </a:t>
            </a:r>
          </a:p>
          <a:p>
            <a:pPr lvl="1"/>
            <a:r>
              <a:rPr lang="en-US" b="1" i="1" dirty="0"/>
              <a:t>Project Financing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5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Feasibility Study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04" y="1447800"/>
            <a:ext cx="4892674" cy="489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821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and Revenue: Key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overall travel demand in the corridor?</a:t>
            </a:r>
          </a:p>
          <a:p>
            <a:r>
              <a:rPr lang="en-US" dirty="0"/>
              <a:t>How much will it grow in the future?</a:t>
            </a:r>
          </a:p>
          <a:p>
            <a:r>
              <a:rPr lang="en-US" dirty="0"/>
              <a:t>What share of the demand can be expected to use the new facility?</a:t>
            </a:r>
          </a:p>
          <a:p>
            <a:r>
              <a:rPr lang="en-US" dirty="0"/>
              <a:t>How much will users be willing to pay?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b="1" dirty="0"/>
              <a:t>Types of studies</a:t>
            </a:r>
          </a:p>
          <a:p>
            <a:pPr marL="457200" indent="-457200">
              <a:buAutoNum type="arabicPeriod"/>
            </a:pPr>
            <a:r>
              <a:rPr lang="en-US" dirty="0"/>
              <a:t>Sketch</a:t>
            </a:r>
          </a:p>
          <a:p>
            <a:pPr marL="457200" indent="-457200">
              <a:buAutoNum type="arabicPeriod"/>
            </a:pPr>
            <a:r>
              <a:rPr lang="en-US" dirty="0"/>
              <a:t>Preliminary</a:t>
            </a:r>
          </a:p>
          <a:p>
            <a:pPr marL="457200" indent="-457200">
              <a:buAutoNum type="arabicPeriod"/>
            </a:pPr>
            <a:r>
              <a:rPr lang="en-US" dirty="0"/>
              <a:t>Comprehensive or </a:t>
            </a:r>
          </a:p>
          <a:p>
            <a:pPr marL="0" indent="0">
              <a:buNone/>
            </a:pPr>
            <a:r>
              <a:rPr lang="en-US" dirty="0"/>
              <a:t>       Investment Grade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6D1D373-A50C-472F-8C5D-BC763B8A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47363"/>
            <a:ext cx="3984029" cy="266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463840"/>
      </p:ext>
    </p:extLst>
  </p:cSld>
  <p:clrMapOvr>
    <a:masterClrMapping/>
  </p:clrMapOvr>
</p:sld>
</file>

<file path=ppt/theme/theme1.xml><?xml version="1.0" encoding="utf-8"?>
<a:theme xmlns:a="http://schemas.openxmlformats.org/drawingml/2006/main" name="LFT_FDN_Presentation">
  <a:themeElements>
    <a:clrScheme name="Fresh">
      <a:dk1>
        <a:srgbClr val="003399"/>
      </a:dk1>
      <a:lt1>
        <a:srgbClr val="FFFFFF"/>
      </a:lt1>
      <a:dk2>
        <a:srgbClr val="000000"/>
      </a:dk2>
      <a:lt2>
        <a:srgbClr val="FFFFFF"/>
      </a:lt2>
      <a:accent1>
        <a:srgbClr val="43BDFF"/>
      </a:accent1>
      <a:accent2>
        <a:srgbClr val="B2BB1E"/>
      </a:accent2>
      <a:accent3>
        <a:srgbClr val="F47B20"/>
      </a:accent3>
      <a:accent4>
        <a:srgbClr val="FECC4D"/>
      </a:accent4>
      <a:accent5>
        <a:srgbClr val="9BCEF0"/>
      </a:accent5>
      <a:accent6>
        <a:srgbClr val="003399"/>
      </a:accent6>
      <a:hlink>
        <a:srgbClr val="003399"/>
      </a:hlink>
      <a:folHlink>
        <a:srgbClr val="C2E1F6"/>
      </a:folHlink>
    </a:clrScheme>
    <a:fontScheme name="CDM L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ndation Dark">
  <a:themeElements>
    <a:clrScheme name="Fresh">
      <a:dk1>
        <a:srgbClr val="003399"/>
      </a:dk1>
      <a:lt1>
        <a:srgbClr val="FFFFFF"/>
      </a:lt1>
      <a:dk2>
        <a:srgbClr val="000000"/>
      </a:dk2>
      <a:lt2>
        <a:srgbClr val="FFFFFF"/>
      </a:lt2>
      <a:accent1>
        <a:srgbClr val="43BDFF"/>
      </a:accent1>
      <a:accent2>
        <a:srgbClr val="B2BB1E"/>
      </a:accent2>
      <a:accent3>
        <a:srgbClr val="F47B20"/>
      </a:accent3>
      <a:accent4>
        <a:srgbClr val="FECC4D"/>
      </a:accent4>
      <a:accent5>
        <a:srgbClr val="9BCEF0"/>
      </a:accent5>
      <a:accent6>
        <a:srgbClr val="003399"/>
      </a:accent6>
      <a:hlink>
        <a:srgbClr val="003399"/>
      </a:hlink>
      <a:folHlink>
        <a:srgbClr val="C2E1F6"/>
      </a:folHlink>
    </a:clrScheme>
    <a:fontScheme name="CDM L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4C7DDF731A7245BD9C9D6BB8130A5F" ma:contentTypeVersion="6" ma:contentTypeDescription="Create a new document." ma:contentTypeScope="" ma:versionID="18a35025eef8fc3423081b5ce7085327">
  <xsd:schema xmlns:xsd="http://www.w3.org/2001/XMLSchema" xmlns:xs="http://www.w3.org/2001/XMLSchema" xmlns:p="http://schemas.microsoft.com/office/2006/metadata/properties" xmlns:ns2="e82d9c9c-0106-4092-b4b0-0a0a115e3169" targetNamespace="http://schemas.microsoft.com/office/2006/metadata/properties" ma:root="true" ma:fieldsID="49a9e9858634b921b0e61c881ba2b417" ns2:_="">
    <xsd:import namespace="e82d9c9c-0106-4092-b4b0-0a0a115e3169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Design_x0020_Theme" minOccurs="0"/>
                <xsd:element ref="ns2:Size" minOccurs="0"/>
                <xsd:element ref="ns2:Orientation" minOccurs="0"/>
                <xsd:element ref="ns2:Produ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d9c9c-0106-4092-b4b0-0a0a115e3169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" nillable="true" ma:displayName="Document Type" ma:format="RadioButtons" ma:internalName="Document_x0020_Type">
      <xsd:simpleType>
        <xsd:restriction base="dms:Choice">
          <xsd:enumeration value="InDesign"/>
          <xsd:enumeration value="Word"/>
          <xsd:enumeration value="PowerPoint"/>
          <xsd:enumeration value="Other"/>
        </xsd:restriction>
      </xsd:simpleType>
    </xsd:element>
    <xsd:element name="Design_x0020_Theme" ma:index="2" nillable="true" ma:displayName="Design Theme" ma:format="RadioButtons" ma:internalName="Design_x0020_Theme">
      <xsd:simpleType>
        <xsd:restriction base="dms:Choice">
          <xsd:enumeration value="Foundation"/>
          <xsd:enumeration value="Framework"/>
          <xsd:enumeration value="Focus"/>
          <xsd:enumeration value="N/A"/>
        </xsd:restriction>
      </xsd:simpleType>
    </xsd:element>
    <xsd:element name="Size" ma:index="3" nillable="true" ma:displayName="Size" ma:format="RadioButtons" ma:internalName="Size">
      <xsd:simpleType>
        <xsd:restriction base="dms:Choice">
          <xsd:enumeration value="US Letter"/>
          <xsd:enumeration value="A4"/>
          <xsd:enumeration value="Binder"/>
          <xsd:enumeration value="Other"/>
        </xsd:restriction>
      </xsd:simpleType>
    </xsd:element>
    <xsd:element name="Orientation" ma:index="4" nillable="true" ma:displayName="Orientation" ma:default="Portrait" ma:format="RadioButtons" ma:internalName="Orientation">
      <xsd:simpleType>
        <xsd:restriction base="dms:Choice">
          <xsd:enumeration value="Portrait"/>
          <xsd:enumeration value="Landscape"/>
        </xsd:restriction>
      </xsd:simpleType>
    </xsd:element>
    <xsd:element name="Product" ma:index="5" nillable="true" ma:displayName="Product" ma:format="RadioButtons" ma:internalName="Product">
      <xsd:simpleType>
        <xsd:restriction base="dms:Choice">
          <xsd:enumeration value="Covers"/>
          <xsd:enumeration value="Tabs"/>
          <xsd:enumeration value="CDs"/>
          <xsd:enumeration value="Brochures"/>
          <xsd:enumeration value="Leave-behinds"/>
          <xsd:enumeration value="PPT Presentations"/>
          <xsd:enumeration value="Exhibit Booth"/>
          <xsd:enumeration value="Fact Sheet"/>
          <xsd:enumeration value="Ads"/>
          <xsd:enumeration value="SPI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ientation xmlns="e82d9c9c-0106-4092-b4b0-0a0a115e3169">Landscape</Orientation>
    <Size xmlns="e82d9c9c-0106-4092-b4b0-0a0a115e3169">Other</Size>
    <Product xmlns="e82d9c9c-0106-4092-b4b0-0a0a115e3169">PPT Presentations</Product>
    <Design_x0020_Theme xmlns="e82d9c9c-0106-4092-b4b0-0a0a115e3169">Foundation</Design_x0020_Theme>
    <Document_x0020_Type xmlns="e82d9c9c-0106-4092-b4b0-0a0a115e3169">PowerPoint</Document_x0020_Type>
  </documentManagement>
</p:properties>
</file>

<file path=customXml/itemProps1.xml><?xml version="1.0" encoding="utf-8"?>
<ds:datastoreItem xmlns:ds="http://schemas.openxmlformats.org/officeDocument/2006/customXml" ds:itemID="{2A235F6E-B9D8-4F50-8418-C8C709FF1A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465B9D-2EB4-4374-9869-D1B39AB06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2d9c9c-0106-4092-b4b0-0a0a115e31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75114F-88BA-47F1-87D3-787AD16AB839}">
  <ds:schemaRefs>
    <ds:schemaRef ds:uri="e82d9c9c-0106-4092-b4b0-0a0a115e3169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LFT_FDN_Presentation</Template>
  <TotalTime>1710</TotalTime>
  <Words>504</Words>
  <Application>Microsoft Office PowerPoint</Application>
  <PresentationFormat>On-screen Show (4:3)</PresentationFormat>
  <Paragraphs>134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LFT_FDN_Presentation</vt:lpstr>
      <vt:lpstr>Foundation Dark</vt:lpstr>
      <vt:lpstr>Funding new projects with tolls</vt:lpstr>
      <vt:lpstr>Uses of Tolling</vt:lpstr>
      <vt:lpstr>Generation of Capital</vt:lpstr>
      <vt:lpstr>PowerPoint Presentation</vt:lpstr>
      <vt:lpstr>Triangle Expressway Raleigh-Durham, North Carolina</vt:lpstr>
      <vt:lpstr>Tolling Objectives/Tolling Approaches</vt:lpstr>
      <vt:lpstr>Toll Facility Development Overview</vt:lpstr>
      <vt:lpstr>Elements of a Feasibility Study</vt:lpstr>
      <vt:lpstr>Traffic and Revenue: Key Questions</vt:lpstr>
      <vt:lpstr>Typical T&amp;R Process Flowchart</vt:lpstr>
      <vt:lpstr>Project Cost Evaluation</vt:lpstr>
      <vt:lpstr>Project Risks</vt:lpstr>
      <vt:lpstr>Risk Management</vt:lpstr>
      <vt:lpstr>Summary</vt:lpstr>
    </vt:vector>
  </TitlesOfParts>
  <Company>CDM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CDM</dc:creator>
  <cp:lastModifiedBy>Kulakowski, Cissy S</cp:lastModifiedBy>
  <cp:revision>133</cp:revision>
  <dcterms:created xsi:type="dcterms:W3CDTF">2012-02-08T17:28:57Z</dcterms:created>
  <dcterms:modified xsi:type="dcterms:W3CDTF">2021-11-16T20:40:31Z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0x010100A04C7DDF731A7245BD9C9D6BB8130A5F</vt:lpwstr>
  </property>
  <property fmtid="{D5CDD505-2E9C-101B-9397-08002B2CF9AE}" pid="3" name="Order">
    <vt:r8>3800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</Properties>
</file>